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4"/>
  </p:sldMasterIdLst>
  <p:notesMasterIdLst>
    <p:notesMasterId r:id="rId17"/>
  </p:notesMasterIdLst>
  <p:handoutMasterIdLst>
    <p:handoutMasterId r:id="rId18"/>
  </p:handoutMasterIdLst>
  <p:sldIdLst>
    <p:sldId id="256" r:id="rId5"/>
    <p:sldId id="269" r:id="rId6"/>
    <p:sldId id="270" r:id="rId7"/>
    <p:sldId id="271" r:id="rId8"/>
    <p:sldId id="267" r:id="rId9"/>
    <p:sldId id="259" r:id="rId10"/>
    <p:sldId id="272" r:id="rId11"/>
    <p:sldId id="273" r:id="rId12"/>
    <p:sldId id="274" r:id="rId13"/>
    <p:sldId id="275" r:id="rId14"/>
    <p:sldId id="276"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05" autoAdjust="0"/>
  </p:normalViewPr>
  <p:slideViewPr>
    <p:cSldViewPr snapToGrid="0">
      <p:cViewPr varScale="1">
        <p:scale>
          <a:sx n="80" d="100"/>
          <a:sy n="80" d="100"/>
        </p:scale>
        <p:origin x="100"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ru Sravani Laxmi Sree Dharmala" userId="5afacdf2-2039-4e30-821c-d1a073a72886" providerId="ADAL" clId="{2A34916B-2A75-4197-B266-8B5008DB4CEB}"/>
    <pc:docChg chg="modSld">
      <pc:chgData name="Guru Sravani Laxmi Sree Dharmala" userId="5afacdf2-2039-4e30-821c-d1a073a72886" providerId="ADAL" clId="{2A34916B-2A75-4197-B266-8B5008DB4CEB}" dt="2022-08-03T13:34:51.703" v="6" actId="1076"/>
      <pc:docMkLst>
        <pc:docMk/>
      </pc:docMkLst>
      <pc:sldChg chg="modSp mod">
        <pc:chgData name="Guru Sravani Laxmi Sree Dharmala" userId="5afacdf2-2039-4e30-821c-d1a073a72886" providerId="ADAL" clId="{2A34916B-2A75-4197-B266-8B5008DB4CEB}" dt="2022-08-03T13:34:51.703" v="6" actId="1076"/>
        <pc:sldMkLst>
          <pc:docMk/>
          <pc:sldMk cId="2143445900" sldId="265"/>
        </pc:sldMkLst>
        <pc:picChg chg="mod">
          <ac:chgData name="Guru Sravani Laxmi Sree Dharmala" userId="5afacdf2-2039-4e30-821c-d1a073a72886" providerId="ADAL" clId="{2A34916B-2A75-4197-B266-8B5008DB4CEB}" dt="2022-08-03T13:34:51.703" v="6" actId="1076"/>
          <ac:picMkLst>
            <pc:docMk/>
            <pc:sldMk cId="2143445900" sldId="265"/>
            <ac:picMk id="5" creationId="{F3D62F01-3570-47E7-BD58-A33F86CA1459}"/>
          </ac:picMkLst>
        </pc:picChg>
      </pc:sldChg>
      <pc:sldChg chg="modSp mod">
        <pc:chgData name="Guru Sravani Laxmi Sree Dharmala" userId="5afacdf2-2039-4e30-821c-d1a073a72886" providerId="ADAL" clId="{2A34916B-2A75-4197-B266-8B5008DB4CEB}" dt="2022-08-03T13:31:04.074" v="2" actId="14100"/>
        <pc:sldMkLst>
          <pc:docMk/>
          <pc:sldMk cId="2210709769" sldId="273"/>
        </pc:sldMkLst>
        <pc:spChg chg="mod">
          <ac:chgData name="Guru Sravani Laxmi Sree Dharmala" userId="5afacdf2-2039-4e30-821c-d1a073a72886" providerId="ADAL" clId="{2A34916B-2A75-4197-B266-8B5008DB4CEB}" dt="2022-08-03T13:31:04.074" v="2" actId="14100"/>
          <ac:spMkLst>
            <pc:docMk/>
            <pc:sldMk cId="2210709769" sldId="273"/>
            <ac:spMk id="2" creationId="{57A86B46-7339-1E05-14A1-EB725AAFA700}"/>
          </ac:spMkLst>
        </pc:spChg>
        <pc:picChg chg="mod modCrop">
          <ac:chgData name="Guru Sravani Laxmi Sree Dharmala" userId="5afacdf2-2039-4e30-821c-d1a073a72886" providerId="ADAL" clId="{2A34916B-2A75-4197-B266-8B5008DB4CEB}" dt="2022-08-03T13:30:08.390" v="1" actId="732"/>
          <ac:picMkLst>
            <pc:docMk/>
            <pc:sldMk cId="2210709769" sldId="273"/>
            <ac:picMk id="6" creationId="{428003FA-7C90-1A2B-95A0-8BBF34875881}"/>
          </ac:picMkLst>
        </pc:picChg>
      </pc:sldChg>
    </pc:docChg>
  </pc:docChgLst>
</pc:chgInfo>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C5B8D2-1E6D-4BCA-9E4B-8A99C8D7BC4A}" type="doc">
      <dgm:prSet loTypeId="urn:microsoft.com/office/officeart/2008/layout/VerticalAccentList" loCatId="list" qsTypeId="urn:microsoft.com/office/officeart/2005/8/quickstyle/simple5" qsCatId="simple" csTypeId="urn:microsoft.com/office/officeart/2005/8/colors/colorful1" csCatId="colorful" phldr="1"/>
      <dgm:spPr/>
      <dgm:t>
        <a:bodyPr/>
        <a:lstStyle/>
        <a:p>
          <a:endParaRPr lang="en-US"/>
        </a:p>
      </dgm:t>
    </dgm:pt>
    <dgm:pt modelId="{3B990DCB-AF23-4094-864B-C8B99FA30370}">
      <dgm:prSet phldrT="[Text]"/>
      <dgm:spPr/>
      <dgm:t>
        <a:bodyPr/>
        <a:lstStyle/>
        <a:p>
          <a:r>
            <a:rPr lang="en-US" dirty="0"/>
            <a:t>Step 1</a:t>
          </a:r>
        </a:p>
      </dgm:t>
    </dgm:pt>
    <dgm:pt modelId="{9045AE91-C8DE-42D1-9697-92115E53B6EE}" type="parTrans" cxnId="{289A7ABA-98F5-4FB1-939B-2977E2B9EB8F}">
      <dgm:prSet/>
      <dgm:spPr/>
      <dgm:t>
        <a:bodyPr/>
        <a:lstStyle/>
        <a:p>
          <a:endParaRPr lang="en-US"/>
        </a:p>
      </dgm:t>
    </dgm:pt>
    <dgm:pt modelId="{8F93B7AA-ADE0-44B8-AFDE-9A1375C16706}" type="sibTrans" cxnId="{289A7ABA-98F5-4FB1-939B-2977E2B9EB8F}">
      <dgm:prSet/>
      <dgm:spPr/>
      <dgm:t>
        <a:bodyPr/>
        <a:lstStyle/>
        <a:p>
          <a:endParaRPr lang="en-US"/>
        </a:p>
      </dgm:t>
    </dgm:pt>
    <dgm:pt modelId="{7DEF99AD-EC88-4718-B8D7-F22561235CEC}">
      <dgm:prSet phldrT="[Text]"/>
      <dgm:spPr/>
      <dgm:t>
        <a:bodyPr/>
        <a:lstStyle/>
        <a:p>
          <a:r>
            <a:rPr lang="en-US" b="1" dirty="0"/>
            <a:t>Test</a:t>
          </a:r>
          <a:r>
            <a:rPr lang="en-US" b="1" baseline="0" dirty="0"/>
            <a:t> scenario</a:t>
          </a:r>
          <a:endParaRPr lang="en-US" b="1" dirty="0"/>
        </a:p>
      </dgm:t>
    </dgm:pt>
    <dgm:pt modelId="{E16E29D3-9570-412D-93B6-B4CE77D1B6DD}" type="parTrans" cxnId="{46DBFC28-5C33-4B88-8831-68037F695A48}">
      <dgm:prSet/>
      <dgm:spPr/>
      <dgm:t>
        <a:bodyPr/>
        <a:lstStyle/>
        <a:p>
          <a:endParaRPr lang="en-US"/>
        </a:p>
      </dgm:t>
    </dgm:pt>
    <dgm:pt modelId="{456EA687-CA8C-4F68-B168-4C2E87ACC68B}" type="sibTrans" cxnId="{46DBFC28-5C33-4B88-8831-68037F695A48}">
      <dgm:prSet/>
      <dgm:spPr/>
      <dgm:t>
        <a:bodyPr/>
        <a:lstStyle/>
        <a:p>
          <a:endParaRPr lang="en-US"/>
        </a:p>
      </dgm:t>
    </dgm:pt>
    <dgm:pt modelId="{240AA45F-7625-47CB-82DB-58CF98B59095}">
      <dgm:prSet phldrT="[Text]"/>
      <dgm:spPr/>
      <dgm:t>
        <a:bodyPr/>
        <a:lstStyle/>
        <a:p>
          <a:r>
            <a:rPr lang="en-US" dirty="0"/>
            <a:t>Step 2</a:t>
          </a:r>
        </a:p>
      </dgm:t>
    </dgm:pt>
    <dgm:pt modelId="{648CE750-928A-4617-818A-2C5528133922}" type="parTrans" cxnId="{159602F2-C521-4E1D-AE9F-D54CDD414A04}">
      <dgm:prSet/>
      <dgm:spPr/>
      <dgm:t>
        <a:bodyPr/>
        <a:lstStyle/>
        <a:p>
          <a:endParaRPr lang="en-US"/>
        </a:p>
      </dgm:t>
    </dgm:pt>
    <dgm:pt modelId="{A5F62957-BF38-47A2-B1D2-0D9C89C422D5}" type="sibTrans" cxnId="{159602F2-C521-4E1D-AE9F-D54CDD414A04}">
      <dgm:prSet/>
      <dgm:spPr/>
      <dgm:t>
        <a:bodyPr/>
        <a:lstStyle/>
        <a:p>
          <a:endParaRPr lang="en-US"/>
        </a:p>
      </dgm:t>
    </dgm:pt>
    <dgm:pt modelId="{27B4E690-4D0F-4D7A-BF6F-F3DD955F4988}">
      <dgm:prSet phldrT="[Text]"/>
      <dgm:spPr/>
      <dgm:t>
        <a:bodyPr/>
        <a:lstStyle/>
        <a:p>
          <a:r>
            <a:rPr lang="en-US" b="1" dirty="0"/>
            <a:t>Test</a:t>
          </a:r>
          <a:r>
            <a:rPr lang="en-US" b="1" baseline="0" dirty="0"/>
            <a:t> case</a:t>
          </a:r>
          <a:endParaRPr lang="en-US" b="1" dirty="0"/>
        </a:p>
      </dgm:t>
    </dgm:pt>
    <dgm:pt modelId="{90D197D3-3303-4C80-A092-3B7BDF04FBF7}" type="parTrans" cxnId="{62126DBA-440F-4890-99E9-D0197B1F8AC3}">
      <dgm:prSet/>
      <dgm:spPr/>
      <dgm:t>
        <a:bodyPr/>
        <a:lstStyle/>
        <a:p>
          <a:endParaRPr lang="en-US"/>
        </a:p>
      </dgm:t>
    </dgm:pt>
    <dgm:pt modelId="{9A9FC636-BF64-4AA3-9111-3312D89D6371}" type="sibTrans" cxnId="{62126DBA-440F-4890-99E9-D0197B1F8AC3}">
      <dgm:prSet/>
      <dgm:spPr/>
      <dgm:t>
        <a:bodyPr/>
        <a:lstStyle/>
        <a:p>
          <a:endParaRPr lang="en-US"/>
        </a:p>
      </dgm:t>
    </dgm:pt>
    <dgm:pt modelId="{E1AD1DBC-9B34-4672-B365-6C5C7E96A5E5}">
      <dgm:prSet phldrT="[Text]"/>
      <dgm:spPr/>
      <dgm:t>
        <a:bodyPr/>
        <a:lstStyle/>
        <a:p>
          <a:r>
            <a:rPr lang="en-US" dirty="0"/>
            <a:t>Step 3</a:t>
          </a:r>
        </a:p>
      </dgm:t>
    </dgm:pt>
    <dgm:pt modelId="{8C5C062E-BB4A-4159-9D81-9F19138DAF56}" type="parTrans" cxnId="{4E210A80-A0A8-4FC3-BB39-ADD0CB874D63}">
      <dgm:prSet/>
      <dgm:spPr/>
      <dgm:t>
        <a:bodyPr/>
        <a:lstStyle/>
        <a:p>
          <a:endParaRPr lang="en-US"/>
        </a:p>
      </dgm:t>
    </dgm:pt>
    <dgm:pt modelId="{1A79B38F-A3E5-4698-99B4-A0F5A3E8CD65}" type="sibTrans" cxnId="{4E210A80-A0A8-4FC3-BB39-ADD0CB874D63}">
      <dgm:prSet/>
      <dgm:spPr/>
      <dgm:t>
        <a:bodyPr/>
        <a:lstStyle/>
        <a:p>
          <a:endParaRPr lang="en-US"/>
        </a:p>
      </dgm:t>
    </dgm:pt>
    <dgm:pt modelId="{1D280956-61F1-44EA-89DD-47917582B346}">
      <dgm:prSet phldrT="[Text]"/>
      <dgm:spPr/>
      <dgm:t>
        <a:bodyPr/>
        <a:lstStyle/>
        <a:p>
          <a:r>
            <a:rPr lang="en-US" b="1" dirty="0"/>
            <a:t>SRS document</a:t>
          </a:r>
        </a:p>
      </dgm:t>
    </dgm:pt>
    <dgm:pt modelId="{F5F29254-C816-4B3B-A23C-846A234C8557}" type="parTrans" cxnId="{8DAC0267-44CD-4D02-88C9-B2F8A13C158E}">
      <dgm:prSet/>
      <dgm:spPr/>
      <dgm:t>
        <a:bodyPr/>
        <a:lstStyle/>
        <a:p>
          <a:endParaRPr lang="en-US"/>
        </a:p>
      </dgm:t>
    </dgm:pt>
    <dgm:pt modelId="{EC76378A-9F1D-482E-AF47-2DD7D70945B6}" type="sibTrans" cxnId="{8DAC0267-44CD-4D02-88C9-B2F8A13C158E}">
      <dgm:prSet/>
      <dgm:spPr/>
      <dgm:t>
        <a:bodyPr/>
        <a:lstStyle/>
        <a:p>
          <a:endParaRPr lang="en-US"/>
        </a:p>
      </dgm:t>
    </dgm:pt>
    <dgm:pt modelId="{AD265B07-23FB-4DFC-8F3D-B0DCAD6DF87E}" type="pres">
      <dgm:prSet presAssocID="{D3C5B8D2-1E6D-4BCA-9E4B-8A99C8D7BC4A}" presName="Name0" presStyleCnt="0">
        <dgm:presLayoutVars>
          <dgm:chMax/>
          <dgm:chPref/>
          <dgm:dir/>
        </dgm:presLayoutVars>
      </dgm:prSet>
      <dgm:spPr/>
    </dgm:pt>
    <dgm:pt modelId="{0E7F93D0-E3D1-48EE-9797-63EC830CCA06}" type="pres">
      <dgm:prSet presAssocID="{3B990DCB-AF23-4094-864B-C8B99FA30370}" presName="parenttextcomposite" presStyleCnt="0"/>
      <dgm:spPr/>
    </dgm:pt>
    <dgm:pt modelId="{1828D533-56A7-44F9-AB5F-B12D35D0CCA4}" type="pres">
      <dgm:prSet presAssocID="{3B990DCB-AF23-4094-864B-C8B99FA30370}" presName="parenttext" presStyleLbl="revTx" presStyleIdx="0" presStyleCnt="3">
        <dgm:presLayoutVars>
          <dgm:chMax/>
          <dgm:chPref val="2"/>
          <dgm:bulletEnabled val="1"/>
        </dgm:presLayoutVars>
      </dgm:prSet>
      <dgm:spPr/>
    </dgm:pt>
    <dgm:pt modelId="{2A167B03-FCF6-480B-BD04-B18E95132E7F}" type="pres">
      <dgm:prSet presAssocID="{3B990DCB-AF23-4094-864B-C8B99FA30370}" presName="composite" presStyleCnt="0"/>
      <dgm:spPr/>
    </dgm:pt>
    <dgm:pt modelId="{B5E09CC3-072D-40C5-93CB-3CB61546DAC3}" type="pres">
      <dgm:prSet presAssocID="{3B990DCB-AF23-4094-864B-C8B99FA30370}" presName="chevron1" presStyleLbl="alignNode1" presStyleIdx="0" presStyleCnt="21"/>
      <dgm:spPr/>
    </dgm:pt>
    <dgm:pt modelId="{7E5B5F30-562C-45F5-947C-105C96262837}" type="pres">
      <dgm:prSet presAssocID="{3B990DCB-AF23-4094-864B-C8B99FA30370}" presName="chevron2" presStyleLbl="alignNode1" presStyleIdx="1" presStyleCnt="21"/>
      <dgm:spPr/>
    </dgm:pt>
    <dgm:pt modelId="{BA96BDD2-A6C8-4432-8E71-D4E67320B8FF}" type="pres">
      <dgm:prSet presAssocID="{3B990DCB-AF23-4094-864B-C8B99FA30370}" presName="chevron3" presStyleLbl="alignNode1" presStyleIdx="2" presStyleCnt="21"/>
      <dgm:spPr/>
    </dgm:pt>
    <dgm:pt modelId="{2AAF1885-F2C6-4C50-A304-71F970C85713}" type="pres">
      <dgm:prSet presAssocID="{3B990DCB-AF23-4094-864B-C8B99FA30370}" presName="chevron4" presStyleLbl="alignNode1" presStyleIdx="3" presStyleCnt="21"/>
      <dgm:spPr/>
    </dgm:pt>
    <dgm:pt modelId="{1C9109EC-43D0-4356-8840-1C174E169D4F}" type="pres">
      <dgm:prSet presAssocID="{3B990DCB-AF23-4094-864B-C8B99FA30370}" presName="chevron5" presStyleLbl="alignNode1" presStyleIdx="4" presStyleCnt="21"/>
      <dgm:spPr/>
    </dgm:pt>
    <dgm:pt modelId="{F580C234-F277-4109-8F54-CBF87BE4B61B}" type="pres">
      <dgm:prSet presAssocID="{3B990DCB-AF23-4094-864B-C8B99FA30370}" presName="chevron6" presStyleLbl="alignNode1" presStyleIdx="5" presStyleCnt="21"/>
      <dgm:spPr/>
    </dgm:pt>
    <dgm:pt modelId="{C2DC7889-4537-4EA1-8B7E-3B1E25B6DE4C}" type="pres">
      <dgm:prSet presAssocID="{3B990DCB-AF23-4094-864B-C8B99FA30370}" presName="chevron7" presStyleLbl="alignNode1" presStyleIdx="6" presStyleCnt="21"/>
      <dgm:spPr/>
    </dgm:pt>
    <dgm:pt modelId="{B46F8A2D-B8E9-481F-97F6-8D8A2A54017A}" type="pres">
      <dgm:prSet presAssocID="{3B990DCB-AF23-4094-864B-C8B99FA30370}" presName="childtext" presStyleLbl="solidFgAcc1" presStyleIdx="0" presStyleCnt="3" custLinFactNeighborX="1364" custLinFactNeighborY="-2721">
        <dgm:presLayoutVars>
          <dgm:chMax/>
          <dgm:chPref val="0"/>
          <dgm:bulletEnabled val="1"/>
        </dgm:presLayoutVars>
      </dgm:prSet>
      <dgm:spPr/>
    </dgm:pt>
    <dgm:pt modelId="{261D04E4-2B56-456D-ABEC-1649C35A46F4}" type="pres">
      <dgm:prSet presAssocID="{8F93B7AA-ADE0-44B8-AFDE-9A1375C16706}" presName="sibTrans" presStyleCnt="0"/>
      <dgm:spPr/>
    </dgm:pt>
    <dgm:pt modelId="{3CFDAEF9-1DF0-4C50-912D-A5CCDA52F9EA}" type="pres">
      <dgm:prSet presAssocID="{240AA45F-7625-47CB-82DB-58CF98B59095}" presName="parenttextcomposite" presStyleCnt="0"/>
      <dgm:spPr/>
    </dgm:pt>
    <dgm:pt modelId="{A4E32358-9FAF-4554-AC0F-5ED0792D2EF5}" type="pres">
      <dgm:prSet presAssocID="{240AA45F-7625-47CB-82DB-58CF98B59095}" presName="parenttext" presStyleLbl="revTx" presStyleIdx="1" presStyleCnt="3">
        <dgm:presLayoutVars>
          <dgm:chMax/>
          <dgm:chPref val="2"/>
          <dgm:bulletEnabled val="1"/>
        </dgm:presLayoutVars>
      </dgm:prSet>
      <dgm:spPr/>
    </dgm:pt>
    <dgm:pt modelId="{D2BF8E40-6E6F-4455-8548-D54325D6BFF6}" type="pres">
      <dgm:prSet presAssocID="{240AA45F-7625-47CB-82DB-58CF98B59095}" presName="composite" presStyleCnt="0"/>
      <dgm:spPr/>
    </dgm:pt>
    <dgm:pt modelId="{694975F8-4C8F-474E-82FD-B2D3B38E3CE9}" type="pres">
      <dgm:prSet presAssocID="{240AA45F-7625-47CB-82DB-58CF98B59095}" presName="chevron1" presStyleLbl="alignNode1" presStyleIdx="7" presStyleCnt="21"/>
      <dgm:spPr/>
    </dgm:pt>
    <dgm:pt modelId="{3461506E-F2BB-405D-A55B-BEB6F1374518}" type="pres">
      <dgm:prSet presAssocID="{240AA45F-7625-47CB-82DB-58CF98B59095}" presName="chevron2" presStyleLbl="alignNode1" presStyleIdx="8" presStyleCnt="21"/>
      <dgm:spPr/>
    </dgm:pt>
    <dgm:pt modelId="{B43EA23D-813A-4C2D-A537-8243C507CEB5}" type="pres">
      <dgm:prSet presAssocID="{240AA45F-7625-47CB-82DB-58CF98B59095}" presName="chevron3" presStyleLbl="alignNode1" presStyleIdx="9" presStyleCnt="21"/>
      <dgm:spPr/>
    </dgm:pt>
    <dgm:pt modelId="{9B2EDFA1-E5EE-473E-86DC-A299D77CF06C}" type="pres">
      <dgm:prSet presAssocID="{240AA45F-7625-47CB-82DB-58CF98B59095}" presName="chevron4" presStyleLbl="alignNode1" presStyleIdx="10" presStyleCnt="21"/>
      <dgm:spPr/>
    </dgm:pt>
    <dgm:pt modelId="{99CDA10C-4B9C-4F99-9CE8-2F50B1F51829}" type="pres">
      <dgm:prSet presAssocID="{240AA45F-7625-47CB-82DB-58CF98B59095}" presName="chevron5" presStyleLbl="alignNode1" presStyleIdx="11" presStyleCnt="21"/>
      <dgm:spPr/>
    </dgm:pt>
    <dgm:pt modelId="{A7A25454-564F-41D3-9BE8-A358F92A3958}" type="pres">
      <dgm:prSet presAssocID="{240AA45F-7625-47CB-82DB-58CF98B59095}" presName="chevron6" presStyleLbl="alignNode1" presStyleIdx="12" presStyleCnt="21"/>
      <dgm:spPr/>
    </dgm:pt>
    <dgm:pt modelId="{8F9A76A5-9999-4ECA-A9FA-4698A1E4CE80}" type="pres">
      <dgm:prSet presAssocID="{240AA45F-7625-47CB-82DB-58CF98B59095}" presName="chevron7" presStyleLbl="alignNode1" presStyleIdx="13" presStyleCnt="21"/>
      <dgm:spPr/>
    </dgm:pt>
    <dgm:pt modelId="{E32532E9-08CE-4B0A-BCE0-D0BA22A7E592}" type="pres">
      <dgm:prSet presAssocID="{240AA45F-7625-47CB-82DB-58CF98B59095}" presName="childtext" presStyleLbl="solidFgAcc1" presStyleIdx="1" presStyleCnt="3">
        <dgm:presLayoutVars>
          <dgm:chMax/>
          <dgm:chPref val="0"/>
          <dgm:bulletEnabled val="1"/>
        </dgm:presLayoutVars>
      </dgm:prSet>
      <dgm:spPr/>
    </dgm:pt>
    <dgm:pt modelId="{F8CD1F9F-F85D-4751-9FA4-FFFFD796FEA9}" type="pres">
      <dgm:prSet presAssocID="{A5F62957-BF38-47A2-B1D2-0D9C89C422D5}" presName="sibTrans" presStyleCnt="0"/>
      <dgm:spPr/>
    </dgm:pt>
    <dgm:pt modelId="{A47DC8D3-5244-4038-8723-9AED2D034015}" type="pres">
      <dgm:prSet presAssocID="{E1AD1DBC-9B34-4672-B365-6C5C7E96A5E5}" presName="parenttextcomposite" presStyleCnt="0"/>
      <dgm:spPr/>
    </dgm:pt>
    <dgm:pt modelId="{6942386B-9CB3-42BD-8359-D4983AE6BE94}" type="pres">
      <dgm:prSet presAssocID="{E1AD1DBC-9B34-4672-B365-6C5C7E96A5E5}" presName="parenttext" presStyleLbl="revTx" presStyleIdx="2" presStyleCnt="3">
        <dgm:presLayoutVars>
          <dgm:chMax/>
          <dgm:chPref val="2"/>
          <dgm:bulletEnabled val="1"/>
        </dgm:presLayoutVars>
      </dgm:prSet>
      <dgm:spPr/>
    </dgm:pt>
    <dgm:pt modelId="{7319F82F-7F09-4C2D-BBBD-4C83C12D619F}" type="pres">
      <dgm:prSet presAssocID="{E1AD1DBC-9B34-4672-B365-6C5C7E96A5E5}" presName="composite" presStyleCnt="0"/>
      <dgm:spPr/>
    </dgm:pt>
    <dgm:pt modelId="{F0B1E947-A6D5-46E6-8DF3-38B6CD902A99}" type="pres">
      <dgm:prSet presAssocID="{E1AD1DBC-9B34-4672-B365-6C5C7E96A5E5}" presName="chevron1" presStyleLbl="alignNode1" presStyleIdx="14" presStyleCnt="21"/>
      <dgm:spPr/>
    </dgm:pt>
    <dgm:pt modelId="{797D383C-06AE-488E-BDDF-404AF7FBEC48}" type="pres">
      <dgm:prSet presAssocID="{E1AD1DBC-9B34-4672-B365-6C5C7E96A5E5}" presName="chevron2" presStyleLbl="alignNode1" presStyleIdx="15" presStyleCnt="21"/>
      <dgm:spPr/>
    </dgm:pt>
    <dgm:pt modelId="{D991157B-C2C1-4888-B216-C7ADFB07A709}" type="pres">
      <dgm:prSet presAssocID="{E1AD1DBC-9B34-4672-B365-6C5C7E96A5E5}" presName="chevron3" presStyleLbl="alignNode1" presStyleIdx="16" presStyleCnt="21"/>
      <dgm:spPr/>
    </dgm:pt>
    <dgm:pt modelId="{E3334218-EB00-497D-B4E5-25842E5B4CD8}" type="pres">
      <dgm:prSet presAssocID="{E1AD1DBC-9B34-4672-B365-6C5C7E96A5E5}" presName="chevron4" presStyleLbl="alignNode1" presStyleIdx="17" presStyleCnt="21"/>
      <dgm:spPr/>
    </dgm:pt>
    <dgm:pt modelId="{20F9E2D2-B621-4521-9646-440AB7497F1F}" type="pres">
      <dgm:prSet presAssocID="{E1AD1DBC-9B34-4672-B365-6C5C7E96A5E5}" presName="chevron5" presStyleLbl="alignNode1" presStyleIdx="18" presStyleCnt="21"/>
      <dgm:spPr/>
    </dgm:pt>
    <dgm:pt modelId="{C8022930-DC19-4D8D-99CA-22B6F67B4F8C}" type="pres">
      <dgm:prSet presAssocID="{E1AD1DBC-9B34-4672-B365-6C5C7E96A5E5}" presName="chevron6" presStyleLbl="alignNode1" presStyleIdx="19" presStyleCnt="21"/>
      <dgm:spPr/>
    </dgm:pt>
    <dgm:pt modelId="{09D53426-11B8-4B93-9FA7-2E1EF814C7CC}" type="pres">
      <dgm:prSet presAssocID="{E1AD1DBC-9B34-4672-B365-6C5C7E96A5E5}" presName="chevron7" presStyleLbl="alignNode1" presStyleIdx="20" presStyleCnt="21"/>
      <dgm:spPr/>
    </dgm:pt>
    <dgm:pt modelId="{7D1CCBD6-3740-4106-ACAE-D6E331C7E2C9}" type="pres">
      <dgm:prSet presAssocID="{E1AD1DBC-9B34-4672-B365-6C5C7E96A5E5}" presName="childtext" presStyleLbl="solidFgAcc1" presStyleIdx="2" presStyleCnt="3" custLinFactNeighborX="-209" custLinFactNeighborY="5794">
        <dgm:presLayoutVars>
          <dgm:chMax/>
          <dgm:chPref val="0"/>
          <dgm:bulletEnabled val="1"/>
        </dgm:presLayoutVars>
      </dgm:prSet>
      <dgm:spPr/>
    </dgm:pt>
  </dgm:ptLst>
  <dgm:cxnLst>
    <dgm:cxn modelId="{D4C18627-C853-42E4-BB13-64F93E9AFD1B}" type="presOf" srcId="{E1AD1DBC-9B34-4672-B365-6C5C7E96A5E5}" destId="{6942386B-9CB3-42BD-8359-D4983AE6BE94}" srcOrd="0" destOrd="0" presId="urn:microsoft.com/office/officeart/2008/layout/VerticalAccentList"/>
    <dgm:cxn modelId="{46DBFC28-5C33-4B88-8831-68037F695A48}" srcId="{3B990DCB-AF23-4094-864B-C8B99FA30370}" destId="{7DEF99AD-EC88-4718-B8D7-F22561235CEC}" srcOrd="0" destOrd="0" parTransId="{E16E29D3-9570-412D-93B6-B4CE77D1B6DD}" sibTransId="{456EA687-CA8C-4F68-B168-4C2E87ACC68B}"/>
    <dgm:cxn modelId="{8DAC0267-44CD-4D02-88C9-B2F8A13C158E}" srcId="{E1AD1DBC-9B34-4672-B365-6C5C7E96A5E5}" destId="{1D280956-61F1-44EA-89DD-47917582B346}" srcOrd="0" destOrd="0" parTransId="{F5F29254-C816-4B3B-A23C-846A234C8557}" sibTransId="{EC76378A-9F1D-482E-AF47-2DD7D70945B6}"/>
    <dgm:cxn modelId="{CB3A7C69-958C-4843-B7ED-83515A10A28C}" type="presOf" srcId="{27B4E690-4D0F-4D7A-BF6F-F3DD955F4988}" destId="{E32532E9-08CE-4B0A-BCE0-D0BA22A7E592}" srcOrd="0" destOrd="0" presId="urn:microsoft.com/office/officeart/2008/layout/VerticalAccentList"/>
    <dgm:cxn modelId="{CF311F6B-D75F-4E52-B24C-88CD9CE8788A}" type="presOf" srcId="{7DEF99AD-EC88-4718-B8D7-F22561235CEC}" destId="{B46F8A2D-B8E9-481F-97F6-8D8A2A54017A}" srcOrd="0" destOrd="0" presId="urn:microsoft.com/office/officeart/2008/layout/VerticalAccentList"/>
    <dgm:cxn modelId="{465DA86F-848F-4676-83D7-EF70E10772A2}" type="presOf" srcId="{240AA45F-7625-47CB-82DB-58CF98B59095}" destId="{A4E32358-9FAF-4554-AC0F-5ED0792D2EF5}" srcOrd="0" destOrd="0" presId="urn:microsoft.com/office/officeart/2008/layout/VerticalAccentList"/>
    <dgm:cxn modelId="{4E210A80-A0A8-4FC3-BB39-ADD0CB874D63}" srcId="{D3C5B8D2-1E6D-4BCA-9E4B-8A99C8D7BC4A}" destId="{E1AD1DBC-9B34-4672-B365-6C5C7E96A5E5}" srcOrd="2" destOrd="0" parTransId="{8C5C062E-BB4A-4159-9D81-9F19138DAF56}" sibTransId="{1A79B38F-A3E5-4698-99B4-A0F5A3E8CD65}"/>
    <dgm:cxn modelId="{19E96E93-9340-4B6D-9D0A-4E9BB27463D5}" type="presOf" srcId="{3B990DCB-AF23-4094-864B-C8B99FA30370}" destId="{1828D533-56A7-44F9-AB5F-B12D35D0CCA4}" srcOrd="0" destOrd="0" presId="urn:microsoft.com/office/officeart/2008/layout/VerticalAccentList"/>
    <dgm:cxn modelId="{CD70DE96-621F-451D-BE37-1E475264DF76}" type="presOf" srcId="{D3C5B8D2-1E6D-4BCA-9E4B-8A99C8D7BC4A}" destId="{AD265B07-23FB-4DFC-8F3D-B0DCAD6DF87E}" srcOrd="0" destOrd="0" presId="urn:microsoft.com/office/officeart/2008/layout/VerticalAccentList"/>
    <dgm:cxn modelId="{62126DBA-440F-4890-99E9-D0197B1F8AC3}" srcId="{240AA45F-7625-47CB-82DB-58CF98B59095}" destId="{27B4E690-4D0F-4D7A-BF6F-F3DD955F4988}" srcOrd="0" destOrd="0" parTransId="{90D197D3-3303-4C80-A092-3B7BDF04FBF7}" sibTransId="{9A9FC636-BF64-4AA3-9111-3312D89D6371}"/>
    <dgm:cxn modelId="{289A7ABA-98F5-4FB1-939B-2977E2B9EB8F}" srcId="{D3C5B8D2-1E6D-4BCA-9E4B-8A99C8D7BC4A}" destId="{3B990DCB-AF23-4094-864B-C8B99FA30370}" srcOrd="0" destOrd="0" parTransId="{9045AE91-C8DE-42D1-9697-92115E53B6EE}" sibTransId="{8F93B7AA-ADE0-44B8-AFDE-9A1375C16706}"/>
    <dgm:cxn modelId="{0483E1C3-6C70-412E-AAC3-B46CFF6C18D1}" type="presOf" srcId="{1D280956-61F1-44EA-89DD-47917582B346}" destId="{7D1CCBD6-3740-4106-ACAE-D6E331C7E2C9}" srcOrd="0" destOrd="0" presId="urn:microsoft.com/office/officeart/2008/layout/VerticalAccentList"/>
    <dgm:cxn modelId="{159602F2-C521-4E1D-AE9F-D54CDD414A04}" srcId="{D3C5B8D2-1E6D-4BCA-9E4B-8A99C8D7BC4A}" destId="{240AA45F-7625-47CB-82DB-58CF98B59095}" srcOrd="1" destOrd="0" parTransId="{648CE750-928A-4617-818A-2C5528133922}" sibTransId="{A5F62957-BF38-47A2-B1D2-0D9C89C422D5}"/>
    <dgm:cxn modelId="{CEA96C6C-921E-4869-AF30-AC40641973C5}" type="presParOf" srcId="{AD265B07-23FB-4DFC-8F3D-B0DCAD6DF87E}" destId="{0E7F93D0-E3D1-48EE-9797-63EC830CCA06}" srcOrd="0" destOrd="0" presId="urn:microsoft.com/office/officeart/2008/layout/VerticalAccentList"/>
    <dgm:cxn modelId="{7AE7B410-5C42-4345-844B-3DB5BFA6EC00}" type="presParOf" srcId="{0E7F93D0-E3D1-48EE-9797-63EC830CCA06}" destId="{1828D533-56A7-44F9-AB5F-B12D35D0CCA4}" srcOrd="0" destOrd="0" presId="urn:microsoft.com/office/officeart/2008/layout/VerticalAccentList"/>
    <dgm:cxn modelId="{442B12D3-4930-4566-B61B-CD0BC84B0DEC}" type="presParOf" srcId="{AD265B07-23FB-4DFC-8F3D-B0DCAD6DF87E}" destId="{2A167B03-FCF6-480B-BD04-B18E95132E7F}" srcOrd="1" destOrd="0" presId="urn:microsoft.com/office/officeart/2008/layout/VerticalAccentList"/>
    <dgm:cxn modelId="{1421EF44-19EF-4353-9F90-16364BEED672}" type="presParOf" srcId="{2A167B03-FCF6-480B-BD04-B18E95132E7F}" destId="{B5E09CC3-072D-40C5-93CB-3CB61546DAC3}" srcOrd="0" destOrd="0" presId="urn:microsoft.com/office/officeart/2008/layout/VerticalAccentList"/>
    <dgm:cxn modelId="{BBA2AB61-C560-41CC-BA81-22F458E4B866}" type="presParOf" srcId="{2A167B03-FCF6-480B-BD04-B18E95132E7F}" destId="{7E5B5F30-562C-45F5-947C-105C96262837}" srcOrd="1" destOrd="0" presId="urn:microsoft.com/office/officeart/2008/layout/VerticalAccentList"/>
    <dgm:cxn modelId="{9EA84444-16FB-438D-A9EF-469EA6C26985}" type="presParOf" srcId="{2A167B03-FCF6-480B-BD04-B18E95132E7F}" destId="{BA96BDD2-A6C8-4432-8E71-D4E67320B8FF}" srcOrd="2" destOrd="0" presId="urn:microsoft.com/office/officeart/2008/layout/VerticalAccentList"/>
    <dgm:cxn modelId="{617F2C99-D54A-4E7A-A808-EDD59DF3FEFE}" type="presParOf" srcId="{2A167B03-FCF6-480B-BD04-B18E95132E7F}" destId="{2AAF1885-F2C6-4C50-A304-71F970C85713}" srcOrd="3" destOrd="0" presId="urn:microsoft.com/office/officeart/2008/layout/VerticalAccentList"/>
    <dgm:cxn modelId="{2B80935A-E43D-4116-87CE-50BE651BEF35}" type="presParOf" srcId="{2A167B03-FCF6-480B-BD04-B18E95132E7F}" destId="{1C9109EC-43D0-4356-8840-1C174E169D4F}" srcOrd="4" destOrd="0" presId="urn:microsoft.com/office/officeart/2008/layout/VerticalAccentList"/>
    <dgm:cxn modelId="{2E077FC3-3EF6-48E3-80AF-AE8ED36C8E72}" type="presParOf" srcId="{2A167B03-FCF6-480B-BD04-B18E95132E7F}" destId="{F580C234-F277-4109-8F54-CBF87BE4B61B}" srcOrd="5" destOrd="0" presId="urn:microsoft.com/office/officeart/2008/layout/VerticalAccentList"/>
    <dgm:cxn modelId="{255FEECD-7F3D-402F-93FC-1969E508A25B}" type="presParOf" srcId="{2A167B03-FCF6-480B-BD04-B18E95132E7F}" destId="{C2DC7889-4537-4EA1-8B7E-3B1E25B6DE4C}" srcOrd="6" destOrd="0" presId="urn:microsoft.com/office/officeart/2008/layout/VerticalAccentList"/>
    <dgm:cxn modelId="{12B83891-D4F8-4F22-B0BA-D67EF62D5F7A}" type="presParOf" srcId="{2A167B03-FCF6-480B-BD04-B18E95132E7F}" destId="{B46F8A2D-B8E9-481F-97F6-8D8A2A54017A}" srcOrd="7" destOrd="0" presId="urn:microsoft.com/office/officeart/2008/layout/VerticalAccentList"/>
    <dgm:cxn modelId="{4251ACE2-63BB-438D-82F7-5DD3B711FD88}" type="presParOf" srcId="{AD265B07-23FB-4DFC-8F3D-B0DCAD6DF87E}" destId="{261D04E4-2B56-456D-ABEC-1649C35A46F4}" srcOrd="2" destOrd="0" presId="urn:microsoft.com/office/officeart/2008/layout/VerticalAccentList"/>
    <dgm:cxn modelId="{295EBDB8-43DF-4576-A1B1-40ECB0B05A91}" type="presParOf" srcId="{AD265B07-23FB-4DFC-8F3D-B0DCAD6DF87E}" destId="{3CFDAEF9-1DF0-4C50-912D-A5CCDA52F9EA}" srcOrd="3" destOrd="0" presId="urn:microsoft.com/office/officeart/2008/layout/VerticalAccentList"/>
    <dgm:cxn modelId="{FA31AC89-74E7-48DE-944B-49C9DC0FD86A}" type="presParOf" srcId="{3CFDAEF9-1DF0-4C50-912D-A5CCDA52F9EA}" destId="{A4E32358-9FAF-4554-AC0F-5ED0792D2EF5}" srcOrd="0" destOrd="0" presId="urn:microsoft.com/office/officeart/2008/layout/VerticalAccentList"/>
    <dgm:cxn modelId="{921E02E9-07D4-4145-AA5E-A339EFA96F21}" type="presParOf" srcId="{AD265B07-23FB-4DFC-8F3D-B0DCAD6DF87E}" destId="{D2BF8E40-6E6F-4455-8548-D54325D6BFF6}" srcOrd="4" destOrd="0" presId="urn:microsoft.com/office/officeart/2008/layout/VerticalAccentList"/>
    <dgm:cxn modelId="{42E3A37F-FD57-4B4E-A061-B8F6ED5F569D}" type="presParOf" srcId="{D2BF8E40-6E6F-4455-8548-D54325D6BFF6}" destId="{694975F8-4C8F-474E-82FD-B2D3B38E3CE9}" srcOrd="0" destOrd="0" presId="urn:microsoft.com/office/officeart/2008/layout/VerticalAccentList"/>
    <dgm:cxn modelId="{45F9CEA7-377A-45FA-82A5-977E72E3621B}" type="presParOf" srcId="{D2BF8E40-6E6F-4455-8548-D54325D6BFF6}" destId="{3461506E-F2BB-405D-A55B-BEB6F1374518}" srcOrd="1" destOrd="0" presId="urn:microsoft.com/office/officeart/2008/layout/VerticalAccentList"/>
    <dgm:cxn modelId="{69AF3F4C-CE7A-4F22-A90A-91A961648B6A}" type="presParOf" srcId="{D2BF8E40-6E6F-4455-8548-D54325D6BFF6}" destId="{B43EA23D-813A-4C2D-A537-8243C507CEB5}" srcOrd="2" destOrd="0" presId="urn:microsoft.com/office/officeart/2008/layout/VerticalAccentList"/>
    <dgm:cxn modelId="{6E537D67-0C02-4E08-827A-AC136F2706A3}" type="presParOf" srcId="{D2BF8E40-6E6F-4455-8548-D54325D6BFF6}" destId="{9B2EDFA1-E5EE-473E-86DC-A299D77CF06C}" srcOrd="3" destOrd="0" presId="urn:microsoft.com/office/officeart/2008/layout/VerticalAccentList"/>
    <dgm:cxn modelId="{14DB3B8B-A9C8-46E5-9BB6-2B37145B8606}" type="presParOf" srcId="{D2BF8E40-6E6F-4455-8548-D54325D6BFF6}" destId="{99CDA10C-4B9C-4F99-9CE8-2F50B1F51829}" srcOrd="4" destOrd="0" presId="urn:microsoft.com/office/officeart/2008/layout/VerticalAccentList"/>
    <dgm:cxn modelId="{4F147F1A-5D72-4727-ABAC-3825E132F69B}" type="presParOf" srcId="{D2BF8E40-6E6F-4455-8548-D54325D6BFF6}" destId="{A7A25454-564F-41D3-9BE8-A358F92A3958}" srcOrd="5" destOrd="0" presId="urn:microsoft.com/office/officeart/2008/layout/VerticalAccentList"/>
    <dgm:cxn modelId="{628F3601-BD6A-43A2-8E6B-19291BFD7397}" type="presParOf" srcId="{D2BF8E40-6E6F-4455-8548-D54325D6BFF6}" destId="{8F9A76A5-9999-4ECA-A9FA-4698A1E4CE80}" srcOrd="6" destOrd="0" presId="urn:microsoft.com/office/officeart/2008/layout/VerticalAccentList"/>
    <dgm:cxn modelId="{D7B28BCF-2C63-4FE5-88C8-D687461DCF68}" type="presParOf" srcId="{D2BF8E40-6E6F-4455-8548-D54325D6BFF6}" destId="{E32532E9-08CE-4B0A-BCE0-D0BA22A7E592}" srcOrd="7" destOrd="0" presId="urn:microsoft.com/office/officeart/2008/layout/VerticalAccentList"/>
    <dgm:cxn modelId="{BEC1F587-7536-4910-BFBB-6046AF07536F}" type="presParOf" srcId="{AD265B07-23FB-4DFC-8F3D-B0DCAD6DF87E}" destId="{F8CD1F9F-F85D-4751-9FA4-FFFFD796FEA9}" srcOrd="5" destOrd="0" presId="urn:microsoft.com/office/officeart/2008/layout/VerticalAccentList"/>
    <dgm:cxn modelId="{830A8486-1199-423E-80A9-EC3DA5B14880}" type="presParOf" srcId="{AD265B07-23FB-4DFC-8F3D-B0DCAD6DF87E}" destId="{A47DC8D3-5244-4038-8723-9AED2D034015}" srcOrd="6" destOrd="0" presId="urn:microsoft.com/office/officeart/2008/layout/VerticalAccentList"/>
    <dgm:cxn modelId="{D5E07FC5-CB05-4BAA-820A-3EB7FA940DBD}" type="presParOf" srcId="{A47DC8D3-5244-4038-8723-9AED2D034015}" destId="{6942386B-9CB3-42BD-8359-D4983AE6BE94}" srcOrd="0" destOrd="0" presId="urn:microsoft.com/office/officeart/2008/layout/VerticalAccentList"/>
    <dgm:cxn modelId="{FEF1833E-5559-48FB-ADF8-A8BD714DA266}" type="presParOf" srcId="{AD265B07-23FB-4DFC-8F3D-B0DCAD6DF87E}" destId="{7319F82F-7F09-4C2D-BBBD-4C83C12D619F}" srcOrd="7" destOrd="0" presId="urn:microsoft.com/office/officeart/2008/layout/VerticalAccentList"/>
    <dgm:cxn modelId="{05D59DCF-19A7-4013-AAE2-B7C2A2693FD5}" type="presParOf" srcId="{7319F82F-7F09-4C2D-BBBD-4C83C12D619F}" destId="{F0B1E947-A6D5-46E6-8DF3-38B6CD902A99}" srcOrd="0" destOrd="0" presId="urn:microsoft.com/office/officeart/2008/layout/VerticalAccentList"/>
    <dgm:cxn modelId="{024D7A27-27F3-4248-8859-23E22FE1824B}" type="presParOf" srcId="{7319F82F-7F09-4C2D-BBBD-4C83C12D619F}" destId="{797D383C-06AE-488E-BDDF-404AF7FBEC48}" srcOrd="1" destOrd="0" presId="urn:microsoft.com/office/officeart/2008/layout/VerticalAccentList"/>
    <dgm:cxn modelId="{C4A87DB9-E6FF-4AE9-B769-5C6A43A21B46}" type="presParOf" srcId="{7319F82F-7F09-4C2D-BBBD-4C83C12D619F}" destId="{D991157B-C2C1-4888-B216-C7ADFB07A709}" srcOrd="2" destOrd="0" presId="urn:microsoft.com/office/officeart/2008/layout/VerticalAccentList"/>
    <dgm:cxn modelId="{C8EB533B-582E-4C9A-B633-672CAE33F66E}" type="presParOf" srcId="{7319F82F-7F09-4C2D-BBBD-4C83C12D619F}" destId="{E3334218-EB00-497D-B4E5-25842E5B4CD8}" srcOrd="3" destOrd="0" presId="urn:microsoft.com/office/officeart/2008/layout/VerticalAccentList"/>
    <dgm:cxn modelId="{5593D506-D420-414C-B5D9-F946EF50FB85}" type="presParOf" srcId="{7319F82F-7F09-4C2D-BBBD-4C83C12D619F}" destId="{20F9E2D2-B621-4521-9646-440AB7497F1F}" srcOrd="4" destOrd="0" presId="urn:microsoft.com/office/officeart/2008/layout/VerticalAccentList"/>
    <dgm:cxn modelId="{C78483BE-6702-4CF8-A7E1-7E8B391BEE0E}" type="presParOf" srcId="{7319F82F-7F09-4C2D-BBBD-4C83C12D619F}" destId="{C8022930-DC19-4D8D-99CA-22B6F67B4F8C}" srcOrd="5" destOrd="0" presId="urn:microsoft.com/office/officeart/2008/layout/VerticalAccentList"/>
    <dgm:cxn modelId="{906FC6EA-3E05-48A5-B66E-F94216491A69}" type="presParOf" srcId="{7319F82F-7F09-4C2D-BBBD-4C83C12D619F}" destId="{09D53426-11B8-4B93-9FA7-2E1EF814C7CC}" srcOrd="6" destOrd="0" presId="urn:microsoft.com/office/officeart/2008/layout/VerticalAccentList"/>
    <dgm:cxn modelId="{A3333421-55E5-4684-99D2-B93E32856F92}" type="presParOf" srcId="{7319F82F-7F09-4C2D-BBBD-4C83C12D619F}" destId="{7D1CCBD6-3740-4106-ACAE-D6E331C7E2C9}" srcOrd="7"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8D533-56A7-44F9-AB5F-B12D35D0CCA4}">
      <dsp:nvSpPr>
        <dsp:cNvPr id="0" name=""/>
        <dsp:cNvSpPr/>
      </dsp:nvSpPr>
      <dsp:spPr>
        <a:xfrm>
          <a:off x="98960" y="389895"/>
          <a:ext cx="5917882" cy="537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US" sz="2600" kern="1200" dirty="0"/>
            <a:t>Step 1</a:t>
          </a:r>
        </a:p>
      </dsp:txBody>
      <dsp:txXfrm>
        <a:off x="98960" y="389895"/>
        <a:ext cx="5917882" cy="537989"/>
      </dsp:txXfrm>
    </dsp:sp>
    <dsp:sp modelId="{B5E09CC3-072D-40C5-93CB-3CB61546DAC3}">
      <dsp:nvSpPr>
        <dsp:cNvPr id="0" name=""/>
        <dsp:cNvSpPr/>
      </dsp:nvSpPr>
      <dsp:spPr>
        <a:xfrm>
          <a:off x="98960" y="927885"/>
          <a:ext cx="1384784" cy="1095904"/>
        </a:xfrm>
        <a:prstGeom prst="chevron">
          <a:avLst>
            <a:gd name="adj" fmla="val 70610"/>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7E5B5F30-562C-45F5-947C-105C96262837}">
      <dsp:nvSpPr>
        <dsp:cNvPr id="0" name=""/>
        <dsp:cNvSpPr/>
      </dsp:nvSpPr>
      <dsp:spPr>
        <a:xfrm>
          <a:off x="930751" y="927885"/>
          <a:ext cx="1384784" cy="1095904"/>
        </a:xfrm>
        <a:prstGeom prst="chevron">
          <a:avLst>
            <a:gd name="adj" fmla="val 70610"/>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BA96BDD2-A6C8-4432-8E71-D4E67320B8FF}">
      <dsp:nvSpPr>
        <dsp:cNvPr id="0" name=""/>
        <dsp:cNvSpPr/>
      </dsp:nvSpPr>
      <dsp:spPr>
        <a:xfrm>
          <a:off x="1763200" y="927885"/>
          <a:ext cx="1384784" cy="1095904"/>
        </a:xfrm>
        <a:prstGeom prst="chevron">
          <a:avLst>
            <a:gd name="adj" fmla="val 70610"/>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w="9525" cap="flat" cmpd="sng" algn="ctr">
          <a:solidFill>
            <a:schemeClr val="accent4">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2AAF1885-F2C6-4C50-A304-71F970C85713}">
      <dsp:nvSpPr>
        <dsp:cNvPr id="0" name=""/>
        <dsp:cNvSpPr/>
      </dsp:nvSpPr>
      <dsp:spPr>
        <a:xfrm>
          <a:off x="2594991" y="927885"/>
          <a:ext cx="1384784" cy="1095904"/>
        </a:xfrm>
        <a:prstGeom prst="chevron">
          <a:avLst>
            <a:gd name="adj" fmla="val 70610"/>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w="9525" cap="flat" cmpd="sng" algn="ctr">
          <a:solidFill>
            <a:schemeClr val="accent5">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1C9109EC-43D0-4356-8840-1C174E169D4F}">
      <dsp:nvSpPr>
        <dsp:cNvPr id="0" name=""/>
        <dsp:cNvSpPr/>
      </dsp:nvSpPr>
      <dsp:spPr>
        <a:xfrm>
          <a:off x="3427440" y="927885"/>
          <a:ext cx="1384784" cy="1095904"/>
        </a:xfrm>
        <a:prstGeom prst="chevron">
          <a:avLst>
            <a:gd name="adj" fmla="val 70610"/>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w="9525" cap="flat" cmpd="sng" algn="ctr">
          <a:solidFill>
            <a:schemeClr val="accent6">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F580C234-F277-4109-8F54-CBF87BE4B61B}">
      <dsp:nvSpPr>
        <dsp:cNvPr id="0" name=""/>
        <dsp:cNvSpPr/>
      </dsp:nvSpPr>
      <dsp:spPr>
        <a:xfrm>
          <a:off x="4259231" y="927885"/>
          <a:ext cx="1384784" cy="1095904"/>
        </a:xfrm>
        <a:prstGeom prst="chevron">
          <a:avLst>
            <a:gd name="adj" fmla="val 70610"/>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C2DC7889-4537-4EA1-8B7E-3B1E25B6DE4C}">
      <dsp:nvSpPr>
        <dsp:cNvPr id="0" name=""/>
        <dsp:cNvSpPr/>
      </dsp:nvSpPr>
      <dsp:spPr>
        <a:xfrm>
          <a:off x="5091680" y="927885"/>
          <a:ext cx="1384784" cy="1095904"/>
        </a:xfrm>
        <a:prstGeom prst="chevron">
          <a:avLst>
            <a:gd name="adj" fmla="val 70610"/>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B46F8A2D-B8E9-481F-97F6-8D8A2A54017A}">
      <dsp:nvSpPr>
        <dsp:cNvPr id="0" name=""/>
        <dsp:cNvSpPr/>
      </dsp:nvSpPr>
      <dsp:spPr>
        <a:xfrm>
          <a:off x="180729" y="1013619"/>
          <a:ext cx="5994814" cy="876723"/>
        </a:xfrm>
        <a:prstGeom prst="rect">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66040"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dirty="0"/>
            <a:t>Test</a:t>
          </a:r>
          <a:r>
            <a:rPr lang="en-US" sz="2600" b="1" kern="1200" baseline="0" dirty="0"/>
            <a:t> scenario</a:t>
          </a:r>
          <a:endParaRPr lang="en-US" sz="2600" b="1" kern="1200" dirty="0"/>
        </a:p>
      </dsp:txBody>
      <dsp:txXfrm>
        <a:off x="180729" y="1013619"/>
        <a:ext cx="5994814" cy="876723"/>
      </dsp:txXfrm>
    </dsp:sp>
    <dsp:sp modelId="{A4E32358-9FAF-4554-AC0F-5ED0792D2EF5}">
      <dsp:nvSpPr>
        <dsp:cNvPr id="0" name=""/>
        <dsp:cNvSpPr/>
      </dsp:nvSpPr>
      <dsp:spPr>
        <a:xfrm>
          <a:off x="98960" y="2142153"/>
          <a:ext cx="5917882" cy="537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US" sz="2600" kern="1200" dirty="0"/>
            <a:t>Step 2</a:t>
          </a:r>
        </a:p>
      </dsp:txBody>
      <dsp:txXfrm>
        <a:off x="98960" y="2142153"/>
        <a:ext cx="5917882" cy="537989"/>
      </dsp:txXfrm>
    </dsp:sp>
    <dsp:sp modelId="{694975F8-4C8F-474E-82FD-B2D3B38E3CE9}">
      <dsp:nvSpPr>
        <dsp:cNvPr id="0" name=""/>
        <dsp:cNvSpPr/>
      </dsp:nvSpPr>
      <dsp:spPr>
        <a:xfrm>
          <a:off x="98960" y="2680142"/>
          <a:ext cx="1384784" cy="1095904"/>
        </a:xfrm>
        <a:prstGeom prst="chevron">
          <a:avLst>
            <a:gd name="adj" fmla="val 70610"/>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w="9525" cap="flat" cmpd="sng" algn="ctr">
          <a:solidFill>
            <a:schemeClr val="accent4">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3461506E-F2BB-405D-A55B-BEB6F1374518}">
      <dsp:nvSpPr>
        <dsp:cNvPr id="0" name=""/>
        <dsp:cNvSpPr/>
      </dsp:nvSpPr>
      <dsp:spPr>
        <a:xfrm>
          <a:off x="930751" y="2680142"/>
          <a:ext cx="1384784" cy="1095904"/>
        </a:xfrm>
        <a:prstGeom prst="chevron">
          <a:avLst>
            <a:gd name="adj" fmla="val 70610"/>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w="9525" cap="flat" cmpd="sng" algn="ctr">
          <a:solidFill>
            <a:schemeClr val="accent5">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B43EA23D-813A-4C2D-A537-8243C507CEB5}">
      <dsp:nvSpPr>
        <dsp:cNvPr id="0" name=""/>
        <dsp:cNvSpPr/>
      </dsp:nvSpPr>
      <dsp:spPr>
        <a:xfrm>
          <a:off x="1763200" y="2680142"/>
          <a:ext cx="1384784" cy="1095904"/>
        </a:xfrm>
        <a:prstGeom prst="chevron">
          <a:avLst>
            <a:gd name="adj" fmla="val 70610"/>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w="9525" cap="flat" cmpd="sng" algn="ctr">
          <a:solidFill>
            <a:schemeClr val="accent6">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9B2EDFA1-E5EE-473E-86DC-A299D77CF06C}">
      <dsp:nvSpPr>
        <dsp:cNvPr id="0" name=""/>
        <dsp:cNvSpPr/>
      </dsp:nvSpPr>
      <dsp:spPr>
        <a:xfrm>
          <a:off x="2594991" y="2680142"/>
          <a:ext cx="1384784" cy="1095904"/>
        </a:xfrm>
        <a:prstGeom prst="chevron">
          <a:avLst>
            <a:gd name="adj" fmla="val 70610"/>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99CDA10C-4B9C-4F99-9CE8-2F50B1F51829}">
      <dsp:nvSpPr>
        <dsp:cNvPr id="0" name=""/>
        <dsp:cNvSpPr/>
      </dsp:nvSpPr>
      <dsp:spPr>
        <a:xfrm>
          <a:off x="3427440" y="2680142"/>
          <a:ext cx="1384784" cy="1095904"/>
        </a:xfrm>
        <a:prstGeom prst="chevron">
          <a:avLst>
            <a:gd name="adj" fmla="val 70610"/>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A7A25454-564F-41D3-9BE8-A358F92A3958}">
      <dsp:nvSpPr>
        <dsp:cNvPr id="0" name=""/>
        <dsp:cNvSpPr/>
      </dsp:nvSpPr>
      <dsp:spPr>
        <a:xfrm>
          <a:off x="4259231" y="2680142"/>
          <a:ext cx="1384784" cy="1095904"/>
        </a:xfrm>
        <a:prstGeom prst="chevron">
          <a:avLst>
            <a:gd name="adj" fmla="val 70610"/>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w="9525" cap="flat" cmpd="sng" algn="ctr">
          <a:solidFill>
            <a:schemeClr val="accent4">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8F9A76A5-9999-4ECA-A9FA-4698A1E4CE80}">
      <dsp:nvSpPr>
        <dsp:cNvPr id="0" name=""/>
        <dsp:cNvSpPr/>
      </dsp:nvSpPr>
      <dsp:spPr>
        <a:xfrm>
          <a:off x="5091680" y="2680142"/>
          <a:ext cx="1384784" cy="1095904"/>
        </a:xfrm>
        <a:prstGeom prst="chevron">
          <a:avLst>
            <a:gd name="adj" fmla="val 70610"/>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w="9525" cap="flat" cmpd="sng" algn="ctr">
          <a:solidFill>
            <a:schemeClr val="accent5">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E32532E9-08CE-4B0A-BCE0-D0BA22A7E592}">
      <dsp:nvSpPr>
        <dsp:cNvPr id="0" name=""/>
        <dsp:cNvSpPr/>
      </dsp:nvSpPr>
      <dsp:spPr>
        <a:xfrm>
          <a:off x="98960" y="2789732"/>
          <a:ext cx="5994814" cy="876723"/>
        </a:xfrm>
        <a:prstGeom prst="rect">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66040"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dirty="0"/>
            <a:t>Test</a:t>
          </a:r>
          <a:r>
            <a:rPr lang="en-US" sz="2600" b="1" kern="1200" baseline="0" dirty="0"/>
            <a:t> case</a:t>
          </a:r>
          <a:endParaRPr lang="en-US" sz="2600" b="1" kern="1200" dirty="0"/>
        </a:p>
      </dsp:txBody>
      <dsp:txXfrm>
        <a:off x="98960" y="2789732"/>
        <a:ext cx="5994814" cy="876723"/>
      </dsp:txXfrm>
    </dsp:sp>
    <dsp:sp modelId="{6942386B-9CB3-42BD-8359-D4983AE6BE94}">
      <dsp:nvSpPr>
        <dsp:cNvPr id="0" name=""/>
        <dsp:cNvSpPr/>
      </dsp:nvSpPr>
      <dsp:spPr>
        <a:xfrm>
          <a:off x="98960" y="3894410"/>
          <a:ext cx="5917882" cy="537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US" sz="2600" kern="1200" dirty="0"/>
            <a:t>Step 3</a:t>
          </a:r>
        </a:p>
      </dsp:txBody>
      <dsp:txXfrm>
        <a:off x="98960" y="3894410"/>
        <a:ext cx="5917882" cy="537989"/>
      </dsp:txXfrm>
    </dsp:sp>
    <dsp:sp modelId="{F0B1E947-A6D5-46E6-8DF3-38B6CD902A99}">
      <dsp:nvSpPr>
        <dsp:cNvPr id="0" name=""/>
        <dsp:cNvSpPr/>
      </dsp:nvSpPr>
      <dsp:spPr>
        <a:xfrm>
          <a:off x="98960" y="4432400"/>
          <a:ext cx="1384784" cy="1095904"/>
        </a:xfrm>
        <a:prstGeom prst="chevron">
          <a:avLst>
            <a:gd name="adj" fmla="val 70610"/>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w="9525" cap="flat" cmpd="sng" algn="ctr">
          <a:solidFill>
            <a:schemeClr val="accent6">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797D383C-06AE-488E-BDDF-404AF7FBEC48}">
      <dsp:nvSpPr>
        <dsp:cNvPr id="0" name=""/>
        <dsp:cNvSpPr/>
      </dsp:nvSpPr>
      <dsp:spPr>
        <a:xfrm>
          <a:off x="930751" y="4432400"/>
          <a:ext cx="1384784" cy="1095904"/>
        </a:xfrm>
        <a:prstGeom prst="chevron">
          <a:avLst>
            <a:gd name="adj" fmla="val 70610"/>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D991157B-C2C1-4888-B216-C7ADFB07A709}">
      <dsp:nvSpPr>
        <dsp:cNvPr id="0" name=""/>
        <dsp:cNvSpPr/>
      </dsp:nvSpPr>
      <dsp:spPr>
        <a:xfrm>
          <a:off x="1763200" y="4432400"/>
          <a:ext cx="1384784" cy="1095904"/>
        </a:xfrm>
        <a:prstGeom prst="chevron">
          <a:avLst>
            <a:gd name="adj" fmla="val 70610"/>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E3334218-EB00-497D-B4E5-25842E5B4CD8}">
      <dsp:nvSpPr>
        <dsp:cNvPr id="0" name=""/>
        <dsp:cNvSpPr/>
      </dsp:nvSpPr>
      <dsp:spPr>
        <a:xfrm>
          <a:off x="2594991" y="4432400"/>
          <a:ext cx="1384784" cy="1095904"/>
        </a:xfrm>
        <a:prstGeom prst="chevron">
          <a:avLst>
            <a:gd name="adj" fmla="val 70610"/>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w="9525" cap="flat" cmpd="sng" algn="ctr">
          <a:solidFill>
            <a:schemeClr val="accent4">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20F9E2D2-B621-4521-9646-440AB7497F1F}">
      <dsp:nvSpPr>
        <dsp:cNvPr id="0" name=""/>
        <dsp:cNvSpPr/>
      </dsp:nvSpPr>
      <dsp:spPr>
        <a:xfrm>
          <a:off x="3427440" y="4432400"/>
          <a:ext cx="1384784" cy="1095904"/>
        </a:xfrm>
        <a:prstGeom prst="chevron">
          <a:avLst>
            <a:gd name="adj" fmla="val 70610"/>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w="9525" cap="flat" cmpd="sng" algn="ctr">
          <a:solidFill>
            <a:schemeClr val="accent5">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C8022930-DC19-4D8D-99CA-22B6F67B4F8C}">
      <dsp:nvSpPr>
        <dsp:cNvPr id="0" name=""/>
        <dsp:cNvSpPr/>
      </dsp:nvSpPr>
      <dsp:spPr>
        <a:xfrm>
          <a:off x="4259231" y="4432400"/>
          <a:ext cx="1384784" cy="1095904"/>
        </a:xfrm>
        <a:prstGeom prst="chevron">
          <a:avLst>
            <a:gd name="adj" fmla="val 70610"/>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w="9525" cap="flat" cmpd="sng" algn="ctr">
          <a:solidFill>
            <a:schemeClr val="accent6">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09D53426-11B8-4B93-9FA7-2E1EF814C7CC}">
      <dsp:nvSpPr>
        <dsp:cNvPr id="0" name=""/>
        <dsp:cNvSpPr/>
      </dsp:nvSpPr>
      <dsp:spPr>
        <a:xfrm>
          <a:off x="5091680" y="4432400"/>
          <a:ext cx="1384784" cy="1095904"/>
        </a:xfrm>
        <a:prstGeom prst="chevron">
          <a:avLst>
            <a:gd name="adj" fmla="val 70610"/>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7D1CCBD6-3740-4106-ACAE-D6E331C7E2C9}">
      <dsp:nvSpPr>
        <dsp:cNvPr id="0" name=""/>
        <dsp:cNvSpPr/>
      </dsp:nvSpPr>
      <dsp:spPr>
        <a:xfrm>
          <a:off x="86430" y="4592787"/>
          <a:ext cx="5994814" cy="876723"/>
        </a:xfrm>
        <a:prstGeom prst="re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66040"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dirty="0"/>
            <a:t>SRS document</a:t>
          </a:r>
        </a:p>
      </dsp:txBody>
      <dsp:txXfrm>
        <a:off x="86430" y="4592787"/>
        <a:ext cx="5994814" cy="8767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1CF908-B9F8-4D75-9563-AB61F9135D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DEC0F2-C9ED-4E40-9090-1AABA509E0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B24071-69B2-40A7-B3EA-674584CE017F}" type="datetimeFigureOut">
              <a:rPr lang="en-US" smtClean="0"/>
              <a:t>8/3/2022</a:t>
            </a:fld>
            <a:endParaRPr lang="en-US" dirty="0"/>
          </a:p>
        </p:txBody>
      </p:sp>
      <p:sp>
        <p:nvSpPr>
          <p:cNvPr id="4" name="Footer Placeholder 3">
            <a:extLst>
              <a:ext uri="{FF2B5EF4-FFF2-40B4-BE49-F238E27FC236}">
                <a16:creationId xmlns:a16="http://schemas.microsoft.com/office/drawing/2014/main" id="{E2343BCB-1A9C-419E-A510-1B43D44FD1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ECDCF-FA4F-4A45-8FAD-9C923EE306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0F0C-BE24-43A8-A6ED-60EC67C28C43}" type="slidenum">
              <a:rPr lang="en-US" smtClean="0"/>
              <a:t>‹#›</a:t>
            </a:fld>
            <a:endParaRPr lang="en-US" dirty="0"/>
          </a:p>
        </p:txBody>
      </p:sp>
    </p:spTree>
    <p:extLst>
      <p:ext uri="{BB962C8B-B14F-4D97-AF65-F5344CB8AC3E}">
        <p14:creationId xmlns:p14="http://schemas.microsoft.com/office/powerpoint/2010/main" val="979089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6B909-20DD-493C-AC6E-6A09AF3AE40E}" type="datetimeFigureOut">
              <a:rPr lang="en-US" smtClean="0"/>
              <a:t>8/3/2022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A3186-490C-4963-9CE5-58096C2F0BE5}" type="slidenum">
              <a:rPr lang="en-US" smtClean="0"/>
              <a:t>‹#›</a:t>
            </a:fld>
            <a:endParaRPr lang="en-US" dirty="0"/>
          </a:p>
        </p:txBody>
      </p:sp>
    </p:spTree>
    <p:extLst>
      <p:ext uri="{BB962C8B-B14F-4D97-AF65-F5344CB8AC3E}">
        <p14:creationId xmlns:p14="http://schemas.microsoft.com/office/powerpoint/2010/main" val="9720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a:t>
            </a:fld>
            <a:endParaRPr lang="en-US" dirty="0"/>
          </a:p>
        </p:txBody>
      </p:sp>
    </p:spTree>
    <p:extLst>
      <p:ext uri="{BB962C8B-B14F-4D97-AF65-F5344CB8AC3E}">
        <p14:creationId xmlns:p14="http://schemas.microsoft.com/office/powerpoint/2010/main" val="2767789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6</a:t>
            </a:fld>
            <a:endParaRPr lang="en-US" dirty="0"/>
          </a:p>
        </p:txBody>
      </p:sp>
    </p:spTree>
    <p:extLst>
      <p:ext uri="{BB962C8B-B14F-4D97-AF65-F5344CB8AC3E}">
        <p14:creationId xmlns:p14="http://schemas.microsoft.com/office/powerpoint/2010/main" val="101423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12</a:t>
            </a:fld>
            <a:endParaRPr lang="en-US" dirty="0"/>
          </a:p>
        </p:txBody>
      </p:sp>
    </p:spTree>
    <p:extLst>
      <p:ext uri="{BB962C8B-B14F-4D97-AF65-F5344CB8AC3E}">
        <p14:creationId xmlns:p14="http://schemas.microsoft.com/office/powerpoint/2010/main" val="2716772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3742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23909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95595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80201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80684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9454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2811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6672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0152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885327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90706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9698605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333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7687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86654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740386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580059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8/3/2022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6508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browserstack.com/selenium"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741830-4E4E-4CA5-B92A-047E598CB2CC}"/>
              </a:ext>
            </a:extLst>
          </p:cNvPr>
          <p:cNvPicPr>
            <a:picLocks noChangeAspect="1"/>
          </p:cNvPicPr>
          <p:nvPr/>
        </p:nvPicPr>
        <p:blipFill>
          <a:blip r:embed="rId4"/>
          <a:srcRect/>
          <a:stretch/>
        </p:blipFill>
        <p:spPr>
          <a:xfrm>
            <a:off x="417444" y="356230"/>
            <a:ext cx="11159655" cy="6314913"/>
          </a:xfrm>
          <a:prstGeom prst="rect">
            <a:avLst/>
          </a:prstGeom>
        </p:spPr>
      </p:pic>
      <p:grpSp>
        <p:nvGrpSpPr>
          <p:cNvPr id="10" name="Group 9">
            <a:extLst>
              <a:ext uri="{FF2B5EF4-FFF2-40B4-BE49-F238E27FC236}">
                <a16:creationId xmlns:a16="http://schemas.microsoft.com/office/drawing/2014/main" id="{EF41A68A-8CD1-4105-B4EC-A56286CB0F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7B955F46-02E4-4A82-96F5-CBAFDD4A7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79775EF-026C-4E4A-873B-185915FB4F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400D0967-F02F-4275-8520-75D52A1D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B4B16BA1-0F90-43DD-9D6C-6F196A15A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7B652CBC-3D51-4C0E-8DDE-2C4A49B38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3AFF0419-6554-4FDD-93AB-8A8C45FF5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D4774D57-151E-4936-9AF4-E70073D4EB30}"/>
              </a:ext>
            </a:extLst>
          </p:cNvPr>
          <p:cNvSpPr>
            <a:spLocks noGrp="1"/>
          </p:cNvSpPr>
          <p:nvPr>
            <p:ph type="ctrTitle"/>
          </p:nvPr>
        </p:nvSpPr>
        <p:spPr>
          <a:xfrm>
            <a:off x="2692398" y="1871131"/>
            <a:ext cx="6815669" cy="1515533"/>
          </a:xfrm>
        </p:spPr>
        <p:txBody>
          <a:bodyPr>
            <a:noAutofit/>
          </a:bodyPr>
          <a:lstStyle/>
          <a:p>
            <a:r>
              <a:rPr lang="en-US" sz="4800" dirty="0">
                <a:latin typeface="Algerian" panose="04020705040A02060702" pitchFamily="82" charset="0"/>
              </a:rPr>
              <a:t>Economic Times</a:t>
            </a:r>
          </a:p>
        </p:txBody>
      </p:sp>
      <p:sp>
        <p:nvSpPr>
          <p:cNvPr id="3" name="Subtitle 2">
            <a:extLst>
              <a:ext uri="{FF2B5EF4-FFF2-40B4-BE49-F238E27FC236}">
                <a16:creationId xmlns:a16="http://schemas.microsoft.com/office/drawing/2014/main" id="{C5370FC1-A32E-43A6-9E96-92974CB54F20}"/>
              </a:ext>
            </a:extLst>
          </p:cNvPr>
          <p:cNvSpPr>
            <a:spLocks noGrp="1"/>
          </p:cNvSpPr>
          <p:nvPr>
            <p:ph type="subTitle" idx="1"/>
          </p:nvPr>
        </p:nvSpPr>
        <p:spPr>
          <a:xfrm>
            <a:off x="2692398" y="3657597"/>
            <a:ext cx="6815669" cy="1320802"/>
          </a:xfrm>
        </p:spPr>
        <p:txBody>
          <a:bodyPr>
            <a:normAutofit/>
          </a:bodyPr>
          <a:lstStyle/>
          <a:p>
            <a:r>
              <a:rPr lang="en-US" dirty="0"/>
              <a:t>                                                                          By Sravani</a:t>
            </a:r>
          </a:p>
        </p:txBody>
      </p:sp>
      <p:cxnSp>
        <p:nvCxnSpPr>
          <p:cNvPr id="18" name="Straight Connector 17">
            <a:extLst>
              <a:ext uri="{FF2B5EF4-FFF2-40B4-BE49-F238E27FC236}">
                <a16:creationId xmlns:a16="http://schemas.microsoft.com/office/drawing/2014/main" id="{5F310D7E-8F1E-4C2F-8824-E43E043DD8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5A75EE0A-53B5-4719-9CB7-5387E99D98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48F21C9B-2A2B-49E0-A15C-401F0E8DE9C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02432592-29B9-4972-91B0-C8987327EC8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Tree>
    <p:extLst>
      <p:ext uri="{BB962C8B-B14F-4D97-AF65-F5344CB8AC3E}">
        <p14:creationId xmlns:p14="http://schemas.microsoft.com/office/powerpoint/2010/main" val="9699134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9DC1-20D6-AB70-5D49-5F8456A8DA83}"/>
              </a:ext>
            </a:extLst>
          </p:cNvPr>
          <p:cNvSpPr>
            <a:spLocks noGrp="1"/>
          </p:cNvSpPr>
          <p:nvPr>
            <p:ph type="title"/>
          </p:nvPr>
        </p:nvSpPr>
        <p:spPr/>
        <p:txBody>
          <a:bodyPr/>
          <a:lstStyle/>
          <a:p>
            <a:pPr algn="l"/>
            <a:r>
              <a:rPr lang="en-US" dirty="0"/>
              <a:t>Selenium Ide</a:t>
            </a:r>
            <a:endParaRPr lang="en-IN" dirty="0"/>
          </a:p>
        </p:txBody>
      </p:sp>
      <p:sp>
        <p:nvSpPr>
          <p:cNvPr id="3" name="Content Placeholder 2">
            <a:extLst>
              <a:ext uri="{FF2B5EF4-FFF2-40B4-BE49-F238E27FC236}">
                <a16:creationId xmlns:a16="http://schemas.microsoft.com/office/drawing/2014/main" id="{C537700E-5234-CA77-DB0E-E76C9BEA7CD3}"/>
              </a:ext>
            </a:extLst>
          </p:cNvPr>
          <p:cNvSpPr>
            <a:spLocks noGrp="1"/>
          </p:cNvSpPr>
          <p:nvPr>
            <p:ph sz="half" idx="1"/>
          </p:nvPr>
        </p:nvSpPr>
        <p:spPr/>
        <p:txBody>
          <a:bodyPr>
            <a:normAutofit/>
          </a:bodyPr>
          <a:lstStyle/>
          <a:p>
            <a:r>
              <a:rPr lang="en-US" sz="2000" dirty="0">
                <a:solidFill>
                  <a:srgbClr val="242424"/>
                </a:solidFill>
                <a:effectLst/>
                <a:latin typeface="Georgia Pro" panose="020B0604020202020204" pitchFamily="18" charset="0"/>
              </a:rPr>
              <a:t>Selenium IDE (Integrated Development Environment) is primarily a record/run tool that a test case developer uses to develop Selenium Test cases. Selenium IDE is an easy-to-use tool from the </a:t>
            </a:r>
            <a:r>
              <a:rPr lang="en-US" sz="2000" u="none" strike="noStrike" dirty="0">
                <a:solidFill>
                  <a:srgbClr val="4F52B2"/>
                </a:solidFill>
                <a:effectLst/>
                <a:latin typeface="Georgia Pro" panose="020B0604020202020204" pitchFamily="18" charset="0"/>
                <a:hlinkClick r:id="rId2" tooltip="https://www.browserstack.com/selenium"/>
              </a:rPr>
              <a:t>Selenium Test Suite</a:t>
            </a:r>
            <a:r>
              <a:rPr lang="en-US" sz="2000" dirty="0">
                <a:solidFill>
                  <a:srgbClr val="242424"/>
                </a:solidFill>
                <a:effectLst/>
                <a:latin typeface="Georgia Pro" panose="020B0604020202020204" pitchFamily="18" charset="0"/>
              </a:rPr>
              <a:t> and can even be used by someone new to developing automated test cases for their web applications</a:t>
            </a:r>
            <a:endParaRPr lang="en-IN" sz="2000" dirty="0">
              <a:latin typeface="Georgia Pro" panose="020B0604020202020204" pitchFamily="18" charset="0"/>
            </a:endParaRPr>
          </a:p>
        </p:txBody>
      </p:sp>
      <p:pic>
        <p:nvPicPr>
          <p:cNvPr id="6" name="Content Placeholder 5">
            <a:extLst>
              <a:ext uri="{FF2B5EF4-FFF2-40B4-BE49-F238E27FC236}">
                <a16:creationId xmlns:a16="http://schemas.microsoft.com/office/drawing/2014/main" id="{2FA3EEBB-4132-D502-4DFA-B6A7C68A9522}"/>
              </a:ext>
            </a:extLst>
          </p:cNvPr>
          <p:cNvPicPr>
            <a:picLocks noGrp="1" noChangeAspect="1"/>
          </p:cNvPicPr>
          <p:nvPr>
            <p:ph sz="half" idx="2"/>
          </p:nvPr>
        </p:nvPicPr>
        <p:blipFill rotWithShape="1">
          <a:blip r:embed="rId3"/>
          <a:srcRect l="-3365" r="1" b="6318"/>
          <a:stretch/>
        </p:blipFill>
        <p:spPr>
          <a:xfrm>
            <a:off x="5926136" y="2560320"/>
            <a:ext cx="5361624" cy="3048000"/>
          </a:xfrm>
        </p:spPr>
      </p:pic>
    </p:spTree>
    <p:extLst>
      <p:ext uri="{BB962C8B-B14F-4D97-AF65-F5344CB8AC3E}">
        <p14:creationId xmlns:p14="http://schemas.microsoft.com/office/powerpoint/2010/main" val="219294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2B10-BBEC-1C56-653D-CCE89918FB93}"/>
              </a:ext>
            </a:extLst>
          </p:cNvPr>
          <p:cNvSpPr>
            <a:spLocks noGrp="1"/>
          </p:cNvSpPr>
          <p:nvPr>
            <p:ph type="title"/>
          </p:nvPr>
        </p:nvSpPr>
        <p:spPr/>
        <p:txBody>
          <a:bodyPr/>
          <a:lstStyle/>
          <a:p>
            <a:r>
              <a:rPr lang="en-US" dirty="0"/>
              <a:t>Selenium Web Driver</a:t>
            </a:r>
            <a:endParaRPr lang="en-IN" dirty="0"/>
          </a:p>
        </p:txBody>
      </p:sp>
      <p:sp>
        <p:nvSpPr>
          <p:cNvPr id="3" name="Content Placeholder 2">
            <a:extLst>
              <a:ext uri="{FF2B5EF4-FFF2-40B4-BE49-F238E27FC236}">
                <a16:creationId xmlns:a16="http://schemas.microsoft.com/office/drawing/2014/main" id="{A7E09411-9C61-D77E-D862-235F54759E01}"/>
              </a:ext>
            </a:extLst>
          </p:cNvPr>
          <p:cNvSpPr>
            <a:spLocks noGrp="1"/>
          </p:cNvSpPr>
          <p:nvPr>
            <p:ph sz="half" idx="1"/>
          </p:nvPr>
        </p:nvSpPr>
        <p:spPr/>
        <p:txBody>
          <a:bodyPr>
            <a:normAutofit lnSpcReduction="10000"/>
          </a:bodyPr>
          <a:lstStyle/>
          <a:p>
            <a:r>
              <a:rPr lang="en-US" b="0" i="0" dirty="0">
                <a:solidFill>
                  <a:srgbClr val="202124"/>
                </a:solidFill>
                <a:effectLst/>
                <a:latin typeface="Urdu Typesetting" panose="03020402040406030203" pitchFamily="66" charset="-78"/>
                <a:cs typeface="Urdu Typesetting" panose="03020402040406030203" pitchFamily="66" charset="-78"/>
              </a:rPr>
              <a:t>Selenium WebDriver is </a:t>
            </a:r>
            <a:r>
              <a:rPr lang="en-US" b="1" i="0" dirty="0">
                <a:solidFill>
                  <a:srgbClr val="202124"/>
                </a:solidFill>
                <a:effectLst/>
                <a:latin typeface="Urdu Typesetting" panose="03020402040406030203" pitchFamily="66" charset="-78"/>
                <a:cs typeface="Urdu Typesetting" panose="03020402040406030203" pitchFamily="66" charset="-78"/>
              </a:rPr>
              <a:t>a web framework that permits you to execute cross-browser tests</a:t>
            </a:r>
            <a:r>
              <a:rPr lang="en-US" b="0" i="0" dirty="0">
                <a:solidFill>
                  <a:srgbClr val="202124"/>
                </a:solidFill>
                <a:effectLst/>
                <a:latin typeface="Urdu Typesetting" panose="03020402040406030203" pitchFamily="66" charset="-78"/>
                <a:cs typeface="Urdu Typesetting" panose="03020402040406030203" pitchFamily="66" charset="-78"/>
              </a:rPr>
              <a:t>. This tool is used for automating web-based application testing to verify that it performs expectedly. Selenium WebDriver allows you to choose a programming language to create test scripts.</a:t>
            </a:r>
            <a:endParaRPr lang="en-IN" dirty="0">
              <a:latin typeface="Urdu Typesetting" panose="03020402040406030203" pitchFamily="66" charset="-78"/>
              <a:cs typeface="Urdu Typesetting" panose="03020402040406030203" pitchFamily="66" charset="-78"/>
            </a:endParaRPr>
          </a:p>
        </p:txBody>
      </p:sp>
      <p:pic>
        <p:nvPicPr>
          <p:cNvPr id="6" name="Content Placeholder 5">
            <a:extLst>
              <a:ext uri="{FF2B5EF4-FFF2-40B4-BE49-F238E27FC236}">
                <a16:creationId xmlns:a16="http://schemas.microsoft.com/office/drawing/2014/main" id="{A494C72D-183A-81B7-7860-EAC7BE3AA9D8}"/>
              </a:ext>
            </a:extLst>
          </p:cNvPr>
          <p:cNvPicPr>
            <a:picLocks noGrp="1" noChangeAspect="1"/>
          </p:cNvPicPr>
          <p:nvPr>
            <p:ph sz="half" idx="2"/>
          </p:nvPr>
        </p:nvPicPr>
        <p:blipFill rotWithShape="1">
          <a:blip r:embed="rId2"/>
          <a:srcRect b="4999"/>
          <a:stretch/>
        </p:blipFill>
        <p:spPr>
          <a:xfrm>
            <a:off x="6308034" y="2681666"/>
            <a:ext cx="4718304" cy="3067436"/>
          </a:xfrm>
        </p:spPr>
      </p:pic>
    </p:spTree>
    <p:extLst>
      <p:ext uri="{BB962C8B-B14F-4D97-AF65-F5344CB8AC3E}">
        <p14:creationId xmlns:p14="http://schemas.microsoft.com/office/powerpoint/2010/main" val="81003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3D62F01-3570-47E7-BD58-A33F86CA1459}"/>
              </a:ext>
            </a:extLst>
          </p:cNvPr>
          <p:cNvPicPr>
            <a:picLocks noChangeAspect="1"/>
          </p:cNvPicPr>
          <p:nvPr/>
        </p:nvPicPr>
        <p:blipFill>
          <a:blip r:embed="rId5"/>
          <a:srcRect t="10699" b="10699"/>
          <a:stretch/>
        </p:blipFill>
        <p:spPr>
          <a:xfrm>
            <a:off x="480691" y="430943"/>
            <a:ext cx="11227442" cy="5883296"/>
          </a:xfrm>
          <a:prstGeom prst="rect">
            <a:avLst/>
          </a:prstGeom>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2224403" y="1113698"/>
            <a:ext cx="8229600" cy="2345264"/>
          </a:xfrm>
        </p:spPr>
        <p:txBody>
          <a:bodyPr vert="horz" lIns="91440" tIns="45720" rIns="91440" bIns="45720" rtlCol="0" anchor="b">
            <a:normAutofit/>
          </a:bodyPr>
          <a:lstStyle/>
          <a:p>
            <a:r>
              <a:rPr lang="en-US" sz="7200" dirty="0">
                <a:solidFill>
                  <a:schemeClr val="tx1"/>
                </a:solidFill>
              </a:rPr>
              <a:t>Thank You</a:t>
            </a:r>
            <a:endParaRPr lang="en-US" sz="72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344590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C6F9-E7BC-B016-DF9C-1CF2D2EE3929}"/>
              </a:ext>
            </a:extLst>
          </p:cNvPr>
          <p:cNvSpPr>
            <a:spLocks noGrp="1"/>
          </p:cNvSpPr>
          <p:nvPr>
            <p:ph type="title"/>
          </p:nvPr>
        </p:nvSpPr>
        <p:spPr>
          <a:xfrm>
            <a:off x="1295402" y="982132"/>
            <a:ext cx="9601196" cy="1721311"/>
          </a:xfrm>
        </p:spPr>
        <p:txBody>
          <a:bodyPr>
            <a:normAutofit fontScale="90000"/>
          </a:bodyPr>
          <a:lstStyle/>
          <a:p>
            <a:r>
              <a:rPr lang="en-US" sz="4400" dirty="0">
                <a:latin typeface="+mn-lt"/>
              </a:rPr>
              <a:t>Html , CSS , Java Script</a:t>
            </a:r>
            <a:br>
              <a:rPr lang="en-US" sz="4400" dirty="0"/>
            </a:br>
            <a:br>
              <a:rPr lang="en-US" sz="4400" dirty="0"/>
            </a:br>
            <a:endParaRPr lang="en-IN" dirty="0"/>
          </a:p>
        </p:txBody>
      </p:sp>
      <p:sp>
        <p:nvSpPr>
          <p:cNvPr id="3" name="Content Placeholder 2">
            <a:extLst>
              <a:ext uri="{FF2B5EF4-FFF2-40B4-BE49-F238E27FC236}">
                <a16:creationId xmlns:a16="http://schemas.microsoft.com/office/drawing/2014/main" id="{5135AAED-DA3C-0774-2EE2-31B05DAAA849}"/>
              </a:ext>
            </a:extLst>
          </p:cNvPr>
          <p:cNvSpPr>
            <a:spLocks noGrp="1"/>
          </p:cNvSpPr>
          <p:nvPr>
            <p:ph idx="1"/>
          </p:nvPr>
        </p:nvSpPr>
        <p:spPr>
          <a:xfrm>
            <a:off x="1200647" y="2075291"/>
            <a:ext cx="9695950" cy="3800578"/>
          </a:xfrm>
        </p:spPr>
        <p:txBody>
          <a:bodyPr>
            <a:normAutofit fontScale="25000" lnSpcReduction="20000"/>
          </a:bodyPr>
          <a:lstStyle/>
          <a:p>
            <a:r>
              <a:rPr lang="en-US" sz="11200" dirty="0">
                <a:latin typeface="Algerian" panose="04020705040A02060702" pitchFamily="82" charset="0"/>
              </a:rPr>
              <a:t>Html</a:t>
            </a:r>
            <a:r>
              <a:rPr lang="en-US" sz="6700" dirty="0">
                <a:latin typeface="Algerian" panose="04020705040A02060702" pitchFamily="82" charset="0"/>
              </a:rPr>
              <a:t>:</a:t>
            </a:r>
          </a:p>
          <a:p>
            <a:pPr algn="l">
              <a:buFont typeface="Arial" panose="020B0604020202020204" pitchFamily="34" charset="0"/>
              <a:buChar char="•"/>
            </a:pPr>
            <a:r>
              <a:rPr lang="en-US" sz="8000" b="0" i="0" dirty="0">
                <a:solidFill>
                  <a:srgbClr val="000000"/>
                </a:solidFill>
                <a:effectLst/>
                <a:latin typeface="Urdu Typesetting" panose="020B0604020202020204" pitchFamily="66" charset="-78"/>
                <a:cs typeface="Urdu Typesetting" panose="020B0604020202020204" pitchFamily="66" charset="-78"/>
              </a:rPr>
              <a:t>HTML stands for Hyper Text Markup Language</a:t>
            </a:r>
          </a:p>
          <a:p>
            <a:pPr algn="l">
              <a:buFont typeface="Arial" panose="020B0604020202020204" pitchFamily="34" charset="0"/>
              <a:buChar char="•"/>
            </a:pPr>
            <a:r>
              <a:rPr lang="en-US" sz="8000" b="0" i="0" dirty="0">
                <a:solidFill>
                  <a:srgbClr val="000000"/>
                </a:solidFill>
                <a:effectLst/>
                <a:latin typeface="Urdu Typesetting" panose="020B0604020202020204" pitchFamily="66" charset="-78"/>
                <a:cs typeface="Urdu Typesetting" panose="020B0604020202020204" pitchFamily="66" charset="-78"/>
              </a:rPr>
              <a:t>HTML is the standard markup language for creating Web pages</a:t>
            </a:r>
          </a:p>
          <a:p>
            <a:pPr algn="l">
              <a:buFont typeface="Arial" panose="020B0604020202020204" pitchFamily="34" charset="0"/>
              <a:buChar char="•"/>
            </a:pPr>
            <a:r>
              <a:rPr lang="en-US" sz="8000" b="0" i="0" dirty="0">
                <a:solidFill>
                  <a:srgbClr val="000000"/>
                </a:solidFill>
                <a:effectLst/>
                <a:latin typeface="Urdu Typesetting" panose="020B0604020202020204" pitchFamily="66" charset="-78"/>
                <a:cs typeface="Urdu Typesetting" panose="020B0604020202020204" pitchFamily="66" charset="-78"/>
              </a:rPr>
              <a:t>HTML describes the structure of a Web page</a:t>
            </a:r>
          </a:p>
          <a:p>
            <a:pPr algn="l">
              <a:buFont typeface="Arial" panose="020B0604020202020204" pitchFamily="34" charset="0"/>
              <a:buChar char="•"/>
            </a:pPr>
            <a:r>
              <a:rPr lang="en-US" sz="8000" b="0" i="0" dirty="0">
                <a:solidFill>
                  <a:srgbClr val="000000"/>
                </a:solidFill>
                <a:effectLst/>
                <a:latin typeface="Urdu Typesetting" panose="020B0604020202020204" pitchFamily="66" charset="-78"/>
                <a:cs typeface="Urdu Typesetting" panose="020B0604020202020204" pitchFamily="66" charset="-78"/>
              </a:rPr>
              <a:t>HTML consists of a series of elements</a:t>
            </a:r>
          </a:p>
          <a:p>
            <a:pPr algn="l">
              <a:buFont typeface="Arial" panose="020B0604020202020204" pitchFamily="34" charset="0"/>
              <a:buChar char="•"/>
            </a:pPr>
            <a:r>
              <a:rPr lang="en-US" sz="8000" b="0" i="0" dirty="0">
                <a:solidFill>
                  <a:srgbClr val="000000"/>
                </a:solidFill>
                <a:effectLst/>
                <a:latin typeface="Urdu Typesetting" panose="020B0604020202020204" pitchFamily="66" charset="-78"/>
                <a:cs typeface="Urdu Typesetting" panose="020B0604020202020204" pitchFamily="66" charset="-78"/>
              </a:rPr>
              <a:t>HTML elements tell the browser how to display the content</a:t>
            </a:r>
          </a:p>
          <a:p>
            <a:pPr algn="l">
              <a:buFont typeface="Arial" panose="020B0604020202020204" pitchFamily="34" charset="0"/>
              <a:buChar char="•"/>
            </a:pPr>
            <a:r>
              <a:rPr lang="en-US" sz="8000" b="0" i="0" dirty="0">
                <a:solidFill>
                  <a:srgbClr val="000000"/>
                </a:solidFill>
                <a:effectLst/>
                <a:latin typeface="Urdu Typesetting" panose="020B0604020202020204" pitchFamily="66" charset="-78"/>
                <a:cs typeface="Urdu Typesetting" panose="020B0604020202020204" pitchFamily="66" charset="-78"/>
              </a:rPr>
              <a:t>HTML elements label pieces of content such as</a:t>
            </a:r>
          </a:p>
          <a:p>
            <a:pPr algn="l">
              <a:buFont typeface="Arial" panose="020B0604020202020204" pitchFamily="34" charset="0"/>
              <a:buChar char="•"/>
            </a:pPr>
            <a:r>
              <a:rPr lang="en-US" sz="8000" b="0" i="0" dirty="0">
                <a:solidFill>
                  <a:srgbClr val="000000"/>
                </a:solidFill>
                <a:effectLst/>
                <a:latin typeface="Urdu Typesetting" panose="020B0604020202020204" pitchFamily="66" charset="-78"/>
                <a:cs typeface="Urdu Typesetting" panose="020B0604020202020204" pitchFamily="66" charset="-78"/>
              </a:rPr>
              <a:t> "this is a heading",</a:t>
            </a:r>
          </a:p>
          <a:p>
            <a:pPr algn="l">
              <a:buFont typeface="Arial" panose="020B0604020202020204" pitchFamily="34" charset="0"/>
              <a:buChar char="•"/>
            </a:pPr>
            <a:r>
              <a:rPr lang="en-US" sz="8000" b="0" i="0" dirty="0">
                <a:solidFill>
                  <a:srgbClr val="000000"/>
                </a:solidFill>
                <a:effectLst/>
                <a:latin typeface="Urdu Typesetting" panose="020B0604020202020204" pitchFamily="66" charset="-78"/>
                <a:cs typeface="Urdu Typesetting" panose="020B0604020202020204" pitchFamily="66" charset="-78"/>
              </a:rPr>
              <a:t> "this is a paragraph",</a:t>
            </a:r>
          </a:p>
          <a:p>
            <a:pPr algn="l">
              <a:buFont typeface="Arial" panose="020B0604020202020204" pitchFamily="34" charset="0"/>
              <a:buChar char="•"/>
            </a:pPr>
            <a:r>
              <a:rPr lang="en-US" sz="8000" b="0" i="0" dirty="0">
                <a:solidFill>
                  <a:srgbClr val="000000"/>
                </a:solidFill>
                <a:effectLst/>
                <a:latin typeface="Urdu Typesetting" panose="020B0604020202020204" pitchFamily="66" charset="-78"/>
                <a:cs typeface="Urdu Typesetting" panose="020B0604020202020204" pitchFamily="66" charset="-78"/>
              </a:rPr>
              <a:t> "this is a link", etc.</a:t>
            </a:r>
          </a:p>
        </p:txBody>
      </p:sp>
      <p:sp>
        <p:nvSpPr>
          <p:cNvPr id="5" name="TextBox 4">
            <a:extLst>
              <a:ext uri="{FF2B5EF4-FFF2-40B4-BE49-F238E27FC236}">
                <a16:creationId xmlns:a16="http://schemas.microsoft.com/office/drawing/2014/main" id="{2B47712D-D457-AB4A-A65C-5226E3BFE194}"/>
              </a:ext>
            </a:extLst>
          </p:cNvPr>
          <p:cNvSpPr txBox="1"/>
          <p:nvPr/>
        </p:nvSpPr>
        <p:spPr>
          <a:xfrm>
            <a:off x="8277309" y="2472856"/>
            <a:ext cx="4150580" cy="341632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Page Title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First Heading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first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IN" dirty="0"/>
          </a:p>
        </p:txBody>
      </p:sp>
    </p:spTree>
    <p:extLst>
      <p:ext uri="{BB962C8B-B14F-4D97-AF65-F5344CB8AC3E}">
        <p14:creationId xmlns:p14="http://schemas.microsoft.com/office/powerpoint/2010/main" val="13480921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342F-304B-1131-F258-B289F8116447}"/>
              </a:ext>
            </a:extLst>
          </p:cNvPr>
          <p:cNvSpPr>
            <a:spLocks noGrp="1"/>
          </p:cNvSpPr>
          <p:nvPr>
            <p:ph type="title"/>
          </p:nvPr>
        </p:nvSpPr>
        <p:spPr>
          <a:xfrm>
            <a:off x="1295401" y="1339940"/>
            <a:ext cx="9601196" cy="1303867"/>
          </a:xfrm>
        </p:spPr>
        <p:txBody>
          <a:bodyPr/>
          <a:lstStyle/>
          <a:p>
            <a:pPr algn="l"/>
            <a:r>
              <a:rPr lang="en-US" dirty="0"/>
              <a:t>CSS</a:t>
            </a:r>
            <a:endParaRPr lang="en-IN" dirty="0"/>
          </a:p>
        </p:txBody>
      </p:sp>
      <p:sp>
        <p:nvSpPr>
          <p:cNvPr id="3" name="Content Placeholder 2">
            <a:extLst>
              <a:ext uri="{FF2B5EF4-FFF2-40B4-BE49-F238E27FC236}">
                <a16:creationId xmlns:a16="http://schemas.microsoft.com/office/drawing/2014/main" id="{80EF8FFD-E59B-AF21-BC12-39CA4911ED6A}"/>
              </a:ext>
            </a:extLst>
          </p:cNvPr>
          <p:cNvSpPr>
            <a:spLocks noGrp="1"/>
          </p:cNvSpPr>
          <p:nvPr>
            <p:ph idx="1"/>
          </p:nvPr>
        </p:nvSpPr>
        <p:spPr>
          <a:xfrm>
            <a:off x="1295401" y="2554726"/>
            <a:ext cx="9939792" cy="3599584"/>
          </a:xfrm>
        </p:spPr>
        <p:txBody>
          <a:bodyPr>
            <a:normAutofit fontScale="25000" lnSpcReduction="20000"/>
          </a:bodyPr>
          <a:lstStyle/>
          <a:p>
            <a:pPr algn="l">
              <a:buFont typeface="Arial" panose="020B0604020202020204" pitchFamily="34" charset="0"/>
              <a:buChar char="•"/>
            </a:pPr>
            <a:r>
              <a:rPr lang="en-US" sz="8000" b="0" i="0" dirty="0">
                <a:solidFill>
                  <a:srgbClr val="000000"/>
                </a:solidFill>
                <a:effectLst/>
                <a:latin typeface="+mj-lt"/>
              </a:rPr>
              <a:t>CSS stands for Cascading Style Sheets</a:t>
            </a:r>
          </a:p>
          <a:p>
            <a:pPr algn="l">
              <a:buFont typeface="Arial" panose="020B0604020202020204" pitchFamily="34" charset="0"/>
              <a:buChar char="•"/>
            </a:pPr>
            <a:r>
              <a:rPr lang="en-US" sz="8000" b="0" i="0" dirty="0">
                <a:solidFill>
                  <a:srgbClr val="000000"/>
                </a:solidFill>
                <a:effectLst/>
                <a:latin typeface="+mj-lt"/>
              </a:rPr>
              <a:t>CSS describes how HTML elements are to be </a:t>
            </a:r>
          </a:p>
          <a:p>
            <a:pPr marL="0" indent="0" algn="l">
              <a:buNone/>
            </a:pPr>
            <a:r>
              <a:rPr lang="en-US" sz="8000" b="0" i="0" dirty="0">
                <a:solidFill>
                  <a:srgbClr val="000000"/>
                </a:solidFill>
                <a:effectLst/>
                <a:latin typeface="+mj-lt"/>
              </a:rPr>
              <a:t>displayed on screen, paper, or in other media</a:t>
            </a:r>
          </a:p>
          <a:p>
            <a:pPr algn="l">
              <a:buFont typeface="Arial" panose="020B0604020202020204" pitchFamily="34" charset="0"/>
              <a:buChar char="•"/>
            </a:pPr>
            <a:r>
              <a:rPr lang="en-US" sz="8000" b="0" i="0" dirty="0">
                <a:solidFill>
                  <a:srgbClr val="000000"/>
                </a:solidFill>
                <a:effectLst/>
                <a:latin typeface="+mj-lt"/>
              </a:rPr>
              <a:t>CSS saves a lot of work. </a:t>
            </a:r>
          </a:p>
          <a:p>
            <a:pPr algn="l">
              <a:buFont typeface="Arial" panose="020B0604020202020204" pitchFamily="34" charset="0"/>
              <a:buChar char="•"/>
            </a:pPr>
            <a:r>
              <a:rPr lang="en-US" sz="8000" b="0" i="0" dirty="0">
                <a:solidFill>
                  <a:srgbClr val="000000"/>
                </a:solidFill>
                <a:effectLst/>
                <a:latin typeface="+mj-lt"/>
              </a:rPr>
              <a:t>It can control the layout of multiple web pages all at once</a:t>
            </a:r>
          </a:p>
          <a:p>
            <a:pPr algn="l">
              <a:buFont typeface="Arial" panose="020B0604020202020204" pitchFamily="34" charset="0"/>
              <a:buChar char="•"/>
            </a:pPr>
            <a:r>
              <a:rPr lang="en-US" sz="8000" b="0" i="0" dirty="0">
                <a:solidFill>
                  <a:srgbClr val="000000"/>
                </a:solidFill>
                <a:effectLst/>
                <a:latin typeface="+mj-lt"/>
              </a:rPr>
              <a:t>External stylesheets are stored in CSS files</a:t>
            </a:r>
          </a:p>
          <a:p>
            <a:pPr algn="l">
              <a:buFont typeface="Arial" panose="020B0604020202020204" pitchFamily="34" charset="0"/>
              <a:buChar char="•"/>
            </a:pPr>
            <a:r>
              <a:rPr lang="en-US" sz="8000" b="0" i="0" dirty="0">
                <a:solidFill>
                  <a:srgbClr val="000000"/>
                </a:solidFill>
                <a:effectLst/>
              </a:rPr>
              <a:t>CSS is used to define styles for your web pages, </a:t>
            </a:r>
          </a:p>
          <a:p>
            <a:pPr marL="0" indent="0" algn="l">
              <a:buNone/>
            </a:pPr>
            <a:r>
              <a:rPr lang="en-US" sz="8000" b="0" i="0" dirty="0">
                <a:solidFill>
                  <a:srgbClr val="000000"/>
                </a:solidFill>
                <a:effectLst/>
              </a:rPr>
              <a:t>including the design, layout and variations in display </a:t>
            </a:r>
          </a:p>
          <a:p>
            <a:pPr marL="0" indent="0" algn="l">
              <a:buNone/>
            </a:pPr>
            <a:r>
              <a:rPr lang="en-US" sz="8000" b="0" i="0" dirty="0">
                <a:solidFill>
                  <a:srgbClr val="000000"/>
                </a:solidFill>
                <a:effectLst/>
              </a:rPr>
              <a:t>for different devices and screen sizes.</a:t>
            </a:r>
          </a:p>
          <a:p>
            <a:pPr marL="0" indent="0">
              <a:buNone/>
            </a:pPr>
            <a:br>
              <a:rPr lang="en-US" dirty="0"/>
            </a:br>
            <a:endParaRPr lang="en-IN" dirty="0"/>
          </a:p>
        </p:txBody>
      </p:sp>
      <p:sp>
        <p:nvSpPr>
          <p:cNvPr id="5" name="TextBox 4">
            <a:extLst>
              <a:ext uri="{FF2B5EF4-FFF2-40B4-BE49-F238E27FC236}">
                <a16:creationId xmlns:a16="http://schemas.microsoft.com/office/drawing/2014/main" id="{6250C7DD-691F-A096-9B17-BD2F4B3C75DC}"/>
              </a:ext>
            </a:extLst>
          </p:cNvPr>
          <p:cNvSpPr txBox="1"/>
          <p:nvPr/>
        </p:nvSpPr>
        <p:spPr>
          <a:xfrm>
            <a:off x="7635903" y="2507858"/>
            <a:ext cx="4039262" cy="3693319"/>
          </a:xfrm>
          <a:prstGeom prst="rect">
            <a:avLst/>
          </a:prstGeom>
          <a:noFill/>
        </p:spPr>
        <p:txBody>
          <a:bodyPr wrap="square">
            <a:spAutoFit/>
          </a:bodyPr>
          <a:lstStyle/>
          <a:p>
            <a:r>
              <a:rPr lang="en-IN" b="0" i="0" dirty="0">
                <a:solidFill>
                  <a:srgbClr val="A52A2A"/>
                </a:solidFill>
                <a:effectLst/>
                <a:latin typeface="Consolas" panose="020B0609020204030204" pitchFamily="49" charset="0"/>
              </a:rPr>
              <a:t>body </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solidFill>
                  <a:srgbClr val="FF0000"/>
                </a:solidFill>
                <a:effectLst/>
                <a:latin typeface="Consolas" panose="020B0609020204030204" pitchFamily="49" charset="0"/>
              </a:rPr>
              <a:t>  background-</a:t>
            </a:r>
            <a:r>
              <a:rPr lang="en-IN" b="0" i="0" dirty="0" err="1">
                <a:solidFill>
                  <a:srgbClr val="FF0000"/>
                </a:solidFill>
                <a:effectLst/>
                <a:latin typeface="Consolas" panose="020B0609020204030204" pitchFamily="49" charset="0"/>
              </a:rPr>
              <a:t>color</a:t>
            </a:r>
            <a:r>
              <a:rPr lang="en-IN" b="0" i="0" dirty="0">
                <a:solidFill>
                  <a:srgbClr val="000000"/>
                </a:solidFill>
                <a:effectLst/>
                <a:latin typeface="Consolas" panose="020B0609020204030204" pitchFamily="49" charset="0"/>
              </a:rPr>
              <a:t>:</a:t>
            </a:r>
            <a:r>
              <a:rPr lang="en-IN" b="0" i="0" dirty="0">
                <a:solidFill>
                  <a:srgbClr val="0000CD"/>
                </a:solidFill>
                <a:effectLst/>
                <a:latin typeface="Consolas" panose="020B0609020204030204" pitchFamily="49" charset="0"/>
              </a:rPr>
              <a:t> </a:t>
            </a:r>
            <a:r>
              <a:rPr lang="en-IN" b="0" i="0" dirty="0" err="1">
                <a:solidFill>
                  <a:srgbClr val="0000CD"/>
                </a:solidFill>
                <a:effectLst/>
                <a:latin typeface="Consolas" panose="020B0609020204030204" pitchFamily="49" charset="0"/>
              </a:rPr>
              <a:t>lightblue</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A52A2A"/>
                </a:solidFill>
                <a:effectLst/>
                <a:latin typeface="Consolas" panose="020B0609020204030204" pitchFamily="49" charset="0"/>
              </a:rPr>
              <a:t>h1 </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solidFill>
                  <a:srgbClr val="FF0000"/>
                </a:solidFill>
                <a:effectLst/>
                <a:latin typeface="Consolas" panose="020B0609020204030204" pitchFamily="49" charset="0"/>
              </a:rPr>
              <a:t>  </a:t>
            </a:r>
            <a:r>
              <a:rPr lang="en-IN" b="0" i="0" dirty="0" err="1">
                <a:solidFill>
                  <a:srgbClr val="FF0000"/>
                </a:solidFill>
                <a:effectLst/>
                <a:latin typeface="Consolas" panose="020B0609020204030204" pitchFamily="49" charset="0"/>
              </a:rPr>
              <a:t>color</a:t>
            </a:r>
            <a:r>
              <a:rPr lang="en-IN" b="0" i="0" dirty="0">
                <a:solidFill>
                  <a:srgbClr val="000000"/>
                </a:solidFill>
                <a:effectLst/>
                <a:latin typeface="Consolas" panose="020B0609020204030204" pitchFamily="49" charset="0"/>
              </a:rPr>
              <a:t>:</a:t>
            </a:r>
            <a:r>
              <a:rPr lang="en-IN" b="0" i="0" dirty="0">
                <a:solidFill>
                  <a:srgbClr val="0000CD"/>
                </a:solidFill>
                <a:effectLst/>
                <a:latin typeface="Consolas" panose="020B0609020204030204" pitchFamily="49" charset="0"/>
              </a:rPr>
              <a:t> white</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solidFill>
                  <a:srgbClr val="FF0000"/>
                </a:solidFill>
                <a:effectLst/>
                <a:latin typeface="Consolas" panose="020B0609020204030204" pitchFamily="49" charset="0"/>
              </a:rPr>
              <a:t>  text-align</a:t>
            </a:r>
            <a:r>
              <a:rPr lang="en-IN" b="0" i="0" dirty="0">
                <a:solidFill>
                  <a:srgbClr val="000000"/>
                </a:solidFill>
                <a:effectLst/>
                <a:latin typeface="Consolas" panose="020B0609020204030204" pitchFamily="49" charset="0"/>
              </a:rPr>
              <a:t>:</a:t>
            </a:r>
            <a:r>
              <a:rPr lang="en-IN" b="0" i="0" dirty="0">
                <a:solidFill>
                  <a:srgbClr val="0000CD"/>
                </a:solidFill>
                <a:effectLst/>
                <a:latin typeface="Consolas" panose="020B0609020204030204" pitchFamily="49" charset="0"/>
              </a:rPr>
              <a:t> </a:t>
            </a:r>
            <a:r>
              <a:rPr lang="en-IN" b="0" i="0" dirty="0" err="1">
                <a:solidFill>
                  <a:srgbClr val="0000CD"/>
                </a:solidFill>
                <a:effectLst/>
                <a:latin typeface="Consolas" panose="020B0609020204030204" pitchFamily="49" charset="0"/>
              </a:rPr>
              <a:t>center</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A52A2A"/>
                </a:solidFill>
                <a:effectLst/>
                <a:latin typeface="Consolas" panose="020B0609020204030204" pitchFamily="49" charset="0"/>
              </a:rPr>
              <a:t>p </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solidFill>
                  <a:srgbClr val="FF0000"/>
                </a:solidFill>
                <a:effectLst/>
                <a:latin typeface="Consolas" panose="020B0609020204030204" pitchFamily="49" charset="0"/>
              </a:rPr>
              <a:t>  font-family</a:t>
            </a:r>
            <a:r>
              <a:rPr lang="en-IN" b="0" i="0" dirty="0">
                <a:solidFill>
                  <a:srgbClr val="000000"/>
                </a:solidFill>
                <a:effectLst/>
                <a:latin typeface="Consolas" panose="020B0609020204030204" pitchFamily="49" charset="0"/>
              </a:rPr>
              <a:t>:</a:t>
            </a:r>
            <a:r>
              <a:rPr lang="en-IN" b="0" i="0" dirty="0">
                <a:solidFill>
                  <a:srgbClr val="0000CD"/>
                </a:solidFill>
                <a:effectLst/>
                <a:latin typeface="Consolas" panose="020B0609020204030204" pitchFamily="49" charset="0"/>
              </a:rPr>
              <a:t> </a:t>
            </a:r>
            <a:r>
              <a:rPr lang="en-IN" b="0" i="0" dirty="0" err="1">
                <a:solidFill>
                  <a:srgbClr val="0000CD"/>
                </a:solidFill>
                <a:effectLst/>
                <a:latin typeface="Consolas" panose="020B0609020204030204" pitchFamily="49" charset="0"/>
              </a:rPr>
              <a:t>verdana</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solidFill>
                  <a:srgbClr val="FF0000"/>
                </a:solidFill>
                <a:effectLst/>
                <a:latin typeface="Consolas" panose="020B0609020204030204" pitchFamily="49" charset="0"/>
              </a:rPr>
              <a:t>  font-size</a:t>
            </a:r>
            <a:r>
              <a:rPr lang="en-IN" b="0" i="0" dirty="0">
                <a:solidFill>
                  <a:srgbClr val="000000"/>
                </a:solidFill>
                <a:effectLst/>
                <a:latin typeface="Consolas" panose="020B0609020204030204" pitchFamily="49" charset="0"/>
              </a:rPr>
              <a:t>:</a:t>
            </a:r>
            <a:r>
              <a:rPr lang="en-IN" b="0" i="0" dirty="0">
                <a:solidFill>
                  <a:srgbClr val="0000CD"/>
                </a:solidFill>
                <a:effectLst/>
                <a:latin typeface="Consolas" panose="020B0609020204030204" pitchFamily="49" charset="0"/>
              </a:rPr>
              <a:t> 20px</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solidFill>
                  <a:srgbClr val="000000"/>
                </a:solidFill>
                <a:effectLst/>
                <a:latin typeface="Consolas" panose="020B0609020204030204" pitchFamily="49" charset="0"/>
              </a:rPr>
              <a:t>}</a:t>
            </a:r>
            <a:endParaRPr lang="en-IN" dirty="0"/>
          </a:p>
        </p:txBody>
      </p:sp>
    </p:spTree>
    <p:extLst>
      <p:ext uri="{BB962C8B-B14F-4D97-AF65-F5344CB8AC3E}">
        <p14:creationId xmlns:p14="http://schemas.microsoft.com/office/powerpoint/2010/main" val="342344344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83D7-66B3-40E4-41E5-00AB97DB6D5C}"/>
              </a:ext>
            </a:extLst>
          </p:cNvPr>
          <p:cNvSpPr>
            <a:spLocks noGrp="1"/>
          </p:cNvSpPr>
          <p:nvPr>
            <p:ph type="title"/>
          </p:nvPr>
        </p:nvSpPr>
        <p:spPr>
          <a:xfrm>
            <a:off x="1295401" y="1065475"/>
            <a:ext cx="9601197" cy="1637968"/>
          </a:xfrm>
        </p:spPr>
        <p:txBody>
          <a:bodyPr/>
          <a:lstStyle/>
          <a:p>
            <a:pPr algn="l"/>
            <a:r>
              <a:rPr lang="en-US" dirty="0"/>
              <a:t>JavaScript</a:t>
            </a:r>
            <a:endParaRPr lang="en-IN" dirty="0"/>
          </a:p>
        </p:txBody>
      </p:sp>
      <p:sp>
        <p:nvSpPr>
          <p:cNvPr id="3" name="Content Placeholder 2">
            <a:extLst>
              <a:ext uri="{FF2B5EF4-FFF2-40B4-BE49-F238E27FC236}">
                <a16:creationId xmlns:a16="http://schemas.microsoft.com/office/drawing/2014/main" id="{7A9BFD38-B511-E45A-C227-FC91CA8B9B8B}"/>
              </a:ext>
            </a:extLst>
          </p:cNvPr>
          <p:cNvSpPr>
            <a:spLocks noGrp="1"/>
          </p:cNvSpPr>
          <p:nvPr>
            <p:ph idx="1"/>
          </p:nvPr>
        </p:nvSpPr>
        <p:spPr>
          <a:xfrm>
            <a:off x="1295400" y="2556931"/>
            <a:ext cx="5256475" cy="4058553"/>
          </a:xfrm>
        </p:spPr>
        <p:txBody>
          <a:bodyPr>
            <a:normAutofit fontScale="70000" lnSpcReduction="20000"/>
          </a:bodyPr>
          <a:lstStyle/>
          <a:p>
            <a:pPr algn="l"/>
            <a:r>
              <a:rPr lang="en-US" b="0" i="0" dirty="0">
                <a:solidFill>
                  <a:srgbClr val="000000"/>
                </a:solidFill>
                <a:effectLst/>
                <a:latin typeface="Amasis MT Pro" panose="02040504050005020304" pitchFamily="18" charset="0"/>
              </a:rPr>
              <a:t>JavaScript is the world's most popular programming </a:t>
            </a:r>
          </a:p>
          <a:p>
            <a:pPr marL="0" indent="0" algn="l">
              <a:buNone/>
            </a:pPr>
            <a:r>
              <a:rPr lang="en-US" b="0" i="0" dirty="0">
                <a:solidFill>
                  <a:srgbClr val="000000"/>
                </a:solidFill>
                <a:effectLst/>
                <a:latin typeface="Amasis MT Pro" panose="02040504050005020304" pitchFamily="18" charset="0"/>
              </a:rPr>
              <a:t>     language.</a:t>
            </a:r>
          </a:p>
          <a:p>
            <a:pPr algn="l"/>
            <a:r>
              <a:rPr lang="en-US" b="0" i="0" dirty="0">
                <a:solidFill>
                  <a:srgbClr val="000000"/>
                </a:solidFill>
                <a:effectLst/>
                <a:latin typeface="Amasis MT Pro" panose="02040504050005020304" pitchFamily="18" charset="0"/>
              </a:rPr>
              <a:t>JavaScript is the programming language of the Web.</a:t>
            </a:r>
          </a:p>
          <a:p>
            <a:pPr algn="just">
              <a:buFont typeface="Arial" panose="020B0604020202020204" pitchFamily="34" charset="0"/>
              <a:buChar char="•"/>
            </a:pPr>
            <a:r>
              <a:rPr lang="en-IN" b="0" i="0" dirty="0">
                <a:solidFill>
                  <a:srgbClr val="000000"/>
                </a:solidFill>
                <a:effectLst/>
                <a:latin typeface="Amasis MT Pro" panose="02040504050005020304" pitchFamily="18" charset="0"/>
              </a:rPr>
              <a:t>JavaScript Can Change HTML Content   </a:t>
            </a:r>
          </a:p>
          <a:p>
            <a:pPr algn="l"/>
            <a:r>
              <a:rPr lang="en-US" b="0" i="0" dirty="0">
                <a:solidFill>
                  <a:srgbClr val="000000"/>
                </a:solidFill>
                <a:effectLst/>
                <a:latin typeface="Amasis MT Pro" panose="02040504050005020304" pitchFamily="18" charset="0"/>
              </a:rPr>
              <a:t>JavaScript accepts both double and single quotes</a:t>
            </a:r>
          </a:p>
          <a:p>
            <a:r>
              <a:rPr lang="en-IN" b="0" i="0" dirty="0">
                <a:solidFill>
                  <a:srgbClr val="000000"/>
                </a:solidFill>
                <a:effectLst/>
                <a:latin typeface="Amasis MT Pro" panose="02040504050005020304" pitchFamily="18" charset="0"/>
              </a:rPr>
              <a:t>JavaScript Can Change HTML Attribute Values</a:t>
            </a:r>
          </a:p>
          <a:p>
            <a:r>
              <a:rPr lang="en-US" b="0" i="0" dirty="0">
                <a:solidFill>
                  <a:srgbClr val="000000"/>
                </a:solidFill>
                <a:effectLst/>
                <a:latin typeface="Amasis MT Pro" panose="02040504050005020304" pitchFamily="18" charset="0"/>
              </a:rPr>
              <a:t>JavaScript Can Change HTML Styles (CSS)</a:t>
            </a:r>
          </a:p>
          <a:p>
            <a:r>
              <a:rPr lang="en-US" b="0" i="0" dirty="0">
                <a:solidFill>
                  <a:srgbClr val="000000"/>
                </a:solidFill>
                <a:effectLst/>
                <a:latin typeface="Amasis MT Pro" panose="02040504050005020304" pitchFamily="18" charset="0"/>
              </a:rPr>
              <a:t>JavaScript Can Hide HTML Elements</a:t>
            </a:r>
          </a:p>
          <a:p>
            <a:pPr algn="l"/>
            <a:r>
              <a:rPr lang="en-US" b="0" i="0" dirty="0">
                <a:solidFill>
                  <a:srgbClr val="000000"/>
                </a:solidFill>
                <a:effectLst/>
                <a:latin typeface="Amasis MT Pro" panose="02040504050005020304" pitchFamily="18" charset="0"/>
              </a:rPr>
              <a:t>JavaScript Can Show HTML Elements</a:t>
            </a:r>
          </a:p>
          <a:p>
            <a:pPr marL="0" indent="0">
              <a:buNone/>
            </a:pPr>
            <a:br>
              <a:rPr lang="en-US" dirty="0">
                <a:latin typeface="Amasis MT Pro" panose="02040504050005020304" pitchFamily="18" charset="0"/>
              </a:rPr>
            </a:br>
            <a:br>
              <a:rPr lang="en-US" b="0" i="0" dirty="0">
                <a:solidFill>
                  <a:srgbClr val="000000"/>
                </a:solidFill>
                <a:effectLst/>
                <a:latin typeface="Amasis MT Pro" panose="02040504050005020304" pitchFamily="18" charset="0"/>
              </a:rPr>
            </a:br>
            <a:endParaRPr lang="en-IN" dirty="0">
              <a:latin typeface="Amasis MT Pro" panose="02040504050005020304" pitchFamily="18" charset="0"/>
            </a:endParaRPr>
          </a:p>
        </p:txBody>
      </p:sp>
      <p:sp>
        <p:nvSpPr>
          <p:cNvPr id="5" name="TextBox 4">
            <a:extLst>
              <a:ext uri="{FF2B5EF4-FFF2-40B4-BE49-F238E27FC236}">
                <a16:creationId xmlns:a16="http://schemas.microsoft.com/office/drawing/2014/main" id="{CC308B40-78F4-2D4C-346C-9ECA21DAEC54}"/>
              </a:ext>
            </a:extLst>
          </p:cNvPr>
          <p:cNvSpPr txBox="1"/>
          <p:nvPr/>
        </p:nvSpPr>
        <p:spPr>
          <a:xfrm>
            <a:off x="6472362" y="2441050"/>
            <a:ext cx="5256475" cy="3323987"/>
          </a:xfrm>
          <a:prstGeom prst="rect">
            <a:avLst/>
          </a:prstGeom>
          <a:noFill/>
        </p:spPr>
        <p:txBody>
          <a:bodyPr wrap="square">
            <a:spAutoFit/>
          </a:bodyPr>
          <a:lstStyle/>
          <a:p>
            <a:pPr algn="just"/>
            <a:r>
              <a:rPr lang="en-IN" sz="1200" b="1" dirty="0">
                <a:solidFill>
                  <a:srgbClr val="006699"/>
                </a:solidFill>
                <a:latin typeface="inter-regular"/>
              </a:rPr>
              <a:t>    </a:t>
            </a:r>
            <a:r>
              <a:rPr lang="en-IN" sz="1400" b="1" dirty="0">
                <a:solidFill>
                  <a:srgbClr val="006699"/>
                </a:solidFill>
                <a:latin typeface="inter-regular"/>
              </a:rPr>
              <a:t>&lt;html&gt;</a:t>
            </a:r>
          </a:p>
          <a:p>
            <a:pPr algn="just"/>
            <a:r>
              <a:rPr lang="en-IN" sz="1400" b="1" i="0" dirty="0">
                <a:solidFill>
                  <a:srgbClr val="006699"/>
                </a:solidFill>
                <a:effectLst/>
                <a:latin typeface="inter-regular"/>
              </a:rPr>
              <a:t>     &lt;head&gt;</a:t>
            </a:r>
            <a:r>
              <a:rPr lang="en-IN" sz="1400" b="0" i="0" dirty="0">
                <a:solidFill>
                  <a:srgbClr val="000000"/>
                </a:solidFill>
                <a:effectLst/>
                <a:latin typeface="inter-regular"/>
              </a:rPr>
              <a:t>     </a:t>
            </a:r>
          </a:p>
          <a:p>
            <a:pPr algn="just"/>
            <a:r>
              <a:rPr lang="en-IN" sz="1400" b="0" i="0" dirty="0">
                <a:solidFill>
                  <a:srgbClr val="000000"/>
                </a:solidFill>
                <a:effectLst/>
                <a:latin typeface="inter-regular"/>
              </a:rPr>
              <a:t>     </a:t>
            </a:r>
            <a:r>
              <a:rPr lang="en-IN" sz="1400" b="1" i="0" dirty="0">
                <a:solidFill>
                  <a:srgbClr val="006699"/>
                </a:solidFill>
                <a:effectLst/>
                <a:latin typeface="inter-regular"/>
              </a:rPr>
              <a:t>&lt;script</a:t>
            </a:r>
            <a:r>
              <a:rPr lang="en-IN" sz="1400" b="0" i="0" dirty="0">
                <a:solidFill>
                  <a:srgbClr val="000000"/>
                </a:solidFill>
                <a:effectLst/>
                <a:latin typeface="inter-regular"/>
              </a:rPr>
              <a:t> </a:t>
            </a:r>
            <a:r>
              <a:rPr lang="en-IN" sz="1400" b="0" i="0" dirty="0">
                <a:solidFill>
                  <a:srgbClr val="FF0000"/>
                </a:solidFill>
                <a:effectLst/>
                <a:latin typeface="inter-regular"/>
              </a:rPr>
              <a:t>type</a:t>
            </a:r>
            <a:r>
              <a:rPr lang="en-IN" sz="1400" b="0" i="0" dirty="0">
                <a:solidFill>
                  <a:srgbClr val="000000"/>
                </a:solidFill>
                <a:effectLst/>
                <a:latin typeface="inter-regular"/>
              </a:rPr>
              <a:t> = </a:t>
            </a:r>
            <a:r>
              <a:rPr lang="en-IN" sz="1400" b="0" i="0" dirty="0">
                <a:solidFill>
                  <a:srgbClr val="0000FF"/>
                </a:solidFill>
                <a:effectLst/>
                <a:latin typeface="inter-regular"/>
              </a:rPr>
              <a:t>"text/java script"</a:t>
            </a:r>
            <a:r>
              <a:rPr lang="en-IN" sz="1400" b="1" i="0" dirty="0">
                <a:solidFill>
                  <a:srgbClr val="006699"/>
                </a:solidFill>
                <a:effectLst/>
                <a:latin typeface="inter-regular"/>
              </a:rPr>
              <a:t>&gt;</a:t>
            </a:r>
            <a:r>
              <a:rPr lang="en-IN" sz="1400" b="0" i="0" dirty="0">
                <a:solidFill>
                  <a:srgbClr val="000000"/>
                </a:solidFill>
                <a:effectLst/>
                <a:latin typeface="inter-regular"/>
              </a:rPr>
              <a:t>  </a:t>
            </a:r>
          </a:p>
          <a:p>
            <a:pPr algn="just"/>
            <a:r>
              <a:rPr lang="en-IN" sz="1400" b="0" i="0" dirty="0">
                <a:solidFill>
                  <a:srgbClr val="000000"/>
                </a:solidFill>
                <a:effectLst/>
                <a:latin typeface="inter-regular"/>
              </a:rPr>
              <a:t>            function fun() {  </a:t>
            </a:r>
          </a:p>
          <a:p>
            <a:pPr algn="just"/>
            <a:r>
              <a:rPr lang="en-IN" sz="1400" b="0" i="0" dirty="0">
                <a:solidFill>
                  <a:srgbClr val="000000"/>
                </a:solidFill>
                <a:effectLst/>
                <a:latin typeface="inter-regular"/>
              </a:rPr>
              <a:t>     alert ("This is an alert dialog box");  </a:t>
            </a:r>
          </a:p>
          <a:p>
            <a:pPr algn="just"/>
            <a:r>
              <a:rPr lang="en-IN" sz="1400" b="0" i="0" dirty="0">
                <a:solidFill>
                  <a:srgbClr val="000000"/>
                </a:solidFill>
                <a:effectLst/>
                <a:latin typeface="inter-regular"/>
              </a:rPr>
              <a:t>          }  </a:t>
            </a:r>
          </a:p>
          <a:p>
            <a:pPr algn="just"/>
            <a:r>
              <a:rPr lang="en-IN" sz="1400" b="0" i="0" dirty="0">
                <a:solidFill>
                  <a:srgbClr val="000000"/>
                </a:solidFill>
                <a:effectLst/>
                <a:latin typeface="inter-regular"/>
              </a:rPr>
              <a:t>    </a:t>
            </a:r>
            <a:r>
              <a:rPr lang="en-IN" sz="1400" b="1" i="0" dirty="0">
                <a:solidFill>
                  <a:srgbClr val="006699"/>
                </a:solidFill>
                <a:effectLst/>
                <a:latin typeface="inter-regular"/>
              </a:rPr>
              <a:t>&lt;/script&gt;</a:t>
            </a:r>
            <a:r>
              <a:rPr lang="en-IN" sz="1400" b="0" i="0" dirty="0">
                <a:solidFill>
                  <a:srgbClr val="000000"/>
                </a:solidFill>
                <a:effectLst/>
                <a:latin typeface="inter-regular"/>
              </a:rPr>
              <a:t>       </a:t>
            </a:r>
          </a:p>
          <a:p>
            <a:pPr algn="just"/>
            <a:r>
              <a:rPr lang="en-IN" sz="1400" b="0" i="0" dirty="0">
                <a:solidFill>
                  <a:srgbClr val="000000"/>
                </a:solidFill>
                <a:effectLst/>
                <a:latin typeface="inter-regular"/>
              </a:rPr>
              <a:t>   </a:t>
            </a:r>
            <a:r>
              <a:rPr lang="en-IN" sz="1400" b="1" i="0" dirty="0">
                <a:solidFill>
                  <a:srgbClr val="006699"/>
                </a:solidFill>
                <a:effectLst/>
                <a:latin typeface="inter-regular"/>
              </a:rPr>
              <a:t>&lt;/head&gt;</a:t>
            </a:r>
            <a:r>
              <a:rPr lang="en-IN" sz="1400" b="0" i="0" dirty="0">
                <a:solidFill>
                  <a:srgbClr val="000000"/>
                </a:solidFill>
                <a:effectLst/>
                <a:latin typeface="inter-regular"/>
              </a:rPr>
              <a:t>  </a:t>
            </a:r>
          </a:p>
          <a:p>
            <a:pPr algn="just"/>
            <a:r>
              <a:rPr lang="en-IN" sz="1400" b="0" i="0" dirty="0">
                <a:solidFill>
                  <a:srgbClr val="000000"/>
                </a:solidFill>
                <a:effectLst/>
                <a:latin typeface="inter-regular"/>
              </a:rPr>
              <a:t>     </a:t>
            </a:r>
            <a:r>
              <a:rPr lang="en-IN" sz="1400" b="1" i="0" dirty="0">
                <a:solidFill>
                  <a:srgbClr val="006699"/>
                </a:solidFill>
                <a:effectLst/>
                <a:latin typeface="inter-regular"/>
              </a:rPr>
              <a:t>&lt;body&gt;</a:t>
            </a:r>
            <a:r>
              <a:rPr lang="en-IN" sz="1400" b="0" i="0" dirty="0">
                <a:solidFill>
                  <a:srgbClr val="000000"/>
                </a:solidFill>
                <a:effectLst/>
                <a:latin typeface="inter-regular"/>
              </a:rPr>
              <a:t>  </a:t>
            </a:r>
          </a:p>
          <a:p>
            <a:pPr algn="just"/>
            <a:r>
              <a:rPr lang="en-IN" sz="1400" b="0" i="0" dirty="0">
                <a:solidFill>
                  <a:srgbClr val="000000"/>
                </a:solidFill>
                <a:effectLst/>
                <a:latin typeface="inter-regular"/>
              </a:rPr>
              <a:t>      </a:t>
            </a:r>
            <a:r>
              <a:rPr lang="en-IN" sz="1400" b="1" i="0" dirty="0">
                <a:solidFill>
                  <a:srgbClr val="006699"/>
                </a:solidFill>
                <a:effectLst/>
                <a:latin typeface="inter-regular"/>
              </a:rPr>
              <a:t>&lt;p&gt;</a:t>
            </a:r>
            <a:r>
              <a:rPr lang="en-IN" sz="1400" b="0" i="0" dirty="0">
                <a:solidFill>
                  <a:srgbClr val="000000"/>
                </a:solidFill>
                <a:effectLst/>
                <a:latin typeface="inter-regular"/>
              </a:rPr>
              <a:t> Click the following button to see the effect </a:t>
            </a:r>
            <a:r>
              <a:rPr lang="en-IN" sz="1400" b="1" i="0" dirty="0">
                <a:solidFill>
                  <a:srgbClr val="006699"/>
                </a:solidFill>
                <a:effectLst/>
                <a:latin typeface="inter-regular"/>
              </a:rPr>
              <a:t>&lt;/p&gt;</a:t>
            </a:r>
            <a:r>
              <a:rPr lang="en-IN" sz="1400" b="0" i="0" dirty="0">
                <a:solidFill>
                  <a:srgbClr val="000000"/>
                </a:solidFill>
                <a:effectLst/>
                <a:latin typeface="inter-regular"/>
              </a:rPr>
              <a:t>        </a:t>
            </a:r>
          </a:p>
          <a:p>
            <a:pPr algn="just"/>
            <a:r>
              <a:rPr lang="en-IN" sz="1400" b="0" i="0" dirty="0">
                <a:solidFill>
                  <a:srgbClr val="000000"/>
                </a:solidFill>
                <a:effectLst/>
                <a:latin typeface="inter-regular"/>
              </a:rPr>
              <a:t>    </a:t>
            </a:r>
            <a:r>
              <a:rPr lang="en-IN" sz="1400" b="1" i="0" dirty="0">
                <a:solidFill>
                  <a:srgbClr val="006699"/>
                </a:solidFill>
                <a:effectLst/>
                <a:latin typeface="inter-regular"/>
              </a:rPr>
              <a:t>&lt;form&gt;</a:t>
            </a:r>
            <a:r>
              <a:rPr lang="en-IN" sz="1400" b="0" i="0" dirty="0">
                <a:solidFill>
                  <a:srgbClr val="000000"/>
                </a:solidFill>
                <a:effectLst/>
                <a:latin typeface="inter-regular"/>
              </a:rPr>
              <a:t>  </a:t>
            </a:r>
          </a:p>
          <a:p>
            <a:pPr algn="just"/>
            <a:r>
              <a:rPr lang="en-IN" sz="1400" b="0" i="0" dirty="0">
                <a:solidFill>
                  <a:srgbClr val="000000"/>
                </a:solidFill>
                <a:effectLst/>
                <a:latin typeface="inter-regular"/>
              </a:rPr>
              <a:t>         </a:t>
            </a:r>
            <a:r>
              <a:rPr lang="en-IN" sz="1400" b="1" i="0" dirty="0">
                <a:solidFill>
                  <a:srgbClr val="006699"/>
                </a:solidFill>
                <a:effectLst/>
                <a:latin typeface="inter-regular"/>
              </a:rPr>
              <a:t>&lt;input</a:t>
            </a:r>
            <a:r>
              <a:rPr lang="en-IN" sz="1400" b="0" i="0" dirty="0">
                <a:solidFill>
                  <a:srgbClr val="000000"/>
                </a:solidFill>
                <a:effectLst/>
                <a:latin typeface="inter-regular"/>
              </a:rPr>
              <a:t> </a:t>
            </a:r>
            <a:r>
              <a:rPr lang="en-IN" sz="1400" b="0" i="0" dirty="0">
                <a:solidFill>
                  <a:srgbClr val="FF0000"/>
                </a:solidFill>
                <a:effectLst/>
                <a:latin typeface="inter-regular"/>
              </a:rPr>
              <a:t>type</a:t>
            </a:r>
            <a:r>
              <a:rPr lang="en-IN" sz="1400" b="0" i="0" dirty="0">
                <a:solidFill>
                  <a:srgbClr val="000000"/>
                </a:solidFill>
                <a:effectLst/>
                <a:latin typeface="inter-regular"/>
              </a:rPr>
              <a:t> = </a:t>
            </a:r>
            <a:r>
              <a:rPr lang="en-IN" sz="1400" b="0" i="0" dirty="0">
                <a:solidFill>
                  <a:srgbClr val="0000FF"/>
                </a:solidFill>
                <a:effectLst/>
                <a:latin typeface="inter-regular"/>
              </a:rPr>
              <a:t>"button"</a:t>
            </a:r>
            <a:r>
              <a:rPr lang="en-IN" sz="1400" b="0" i="0" dirty="0">
                <a:solidFill>
                  <a:srgbClr val="000000"/>
                </a:solidFill>
                <a:effectLst/>
                <a:latin typeface="inter-regular"/>
              </a:rPr>
              <a:t> </a:t>
            </a:r>
            <a:r>
              <a:rPr lang="en-IN" sz="1400" b="0" i="0" dirty="0">
                <a:solidFill>
                  <a:srgbClr val="FF0000"/>
                </a:solidFill>
                <a:effectLst/>
                <a:latin typeface="inter-regular"/>
              </a:rPr>
              <a:t>value</a:t>
            </a:r>
            <a:r>
              <a:rPr lang="en-IN" sz="1400" b="0" i="0" dirty="0">
                <a:solidFill>
                  <a:srgbClr val="000000"/>
                </a:solidFill>
                <a:effectLst/>
                <a:latin typeface="inter-regular"/>
              </a:rPr>
              <a:t> = </a:t>
            </a:r>
            <a:r>
              <a:rPr lang="en-IN" sz="1400" b="0" i="0" dirty="0">
                <a:solidFill>
                  <a:srgbClr val="0000FF"/>
                </a:solidFill>
                <a:effectLst/>
                <a:latin typeface="inter-regular"/>
              </a:rPr>
              <a:t>"Click me"</a:t>
            </a:r>
            <a:r>
              <a:rPr lang="en-IN" sz="1400" b="0" i="0" dirty="0">
                <a:solidFill>
                  <a:srgbClr val="000000"/>
                </a:solidFill>
                <a:effectLst/>
                <a:latin typeface="inter-regular"/>
              </a:rPr>
              <a:t> </a:t>
            </a:r>
            <a:r>
              <a:rPr lang="en-IN" sz="1400" b="0" i="0" dirty="0">
                <a:solidFill>
                  <a:srgbClr val="FF0000"/>
                </a:solidFill>
                <a:effectLst/>
                <a:latin typeface="inter-regular"/>
              </a:rPr>
              <a:t>onclick</a:t>
            </a:r>
            <a:r>
              <a:rPr lang="en-IN" sz="1400" b="0" i="0" dirty="0">
                <a:solidFill>
                  <a:srgbClr val="000000"/>
                </a:solidFill>
                <a:effectLst/>
                <a:latin typeface="inter-regular"/>
              </a:rPr>
              <a:t> = </a:t>
            </a:r>
            <a:r>
              <a:rPr lang="en-IN" sz="1400" b="0" i="0" dirty="0">
                <a:solidFill>
                  <a:srgbClr val="0000FF"/>
                </a:solidFill>
                <a:effectLst/>
                <a:latin typeface="inter-regular"/>
              </a:rPr>
              <a:t>"fun();"</a:t>
            </a:r>
            <a:r>
              <a:rPr lang="en-IN" sz="1400" b="0" i="0" dirty="0">
                <a:solidFill>
                  <a:srgbClr val="000000"/>
                </a:solidFill>
                <a:effectLst/>
                <a:latin typeface="inter-regular"/>
              </a:rPr>
              <a:t> </a:t>
            </a:r>
            <a:r>
              <a:rPr lang="en-IN" sz="1400" b="1" i="0" dirty="0">
                <a:solidFill>
                  <a:srgbClr val="006699"/>
                </a:solidFill>
                <a:effectLst/>
                <a:latin typeface="inter-regular"/>
              </a:rPr>
              <a:t>/&gt;</a:t>
            </a:r>
            <a:r>
              <a:rPr lang="en-IN" sz="1400" b="0" i="0" dirty="0">
                <a:solidFill>
                  <a:srgbClr val="000000"/>
                </a:solidFill>
                <a:effectLst/>
                <a:latin typeface="inter-regular"/>
              </a:rPr>
              <a:t>  </a:t>
            </a:r>
          </a:p>
          <a:p>
            <a:pPr algn="just"/>
            <a:r>
              <a:rPr lang="en-IN" sz="1400" b="0" i="0" dirty="0">
                <a:solidFill>
                  <a:srgbClr val="000000"/>
                </a:solidFill>
                <a:effectLst/>
                <a:latin typeface="inter-regular"/>
              </a:rPr>
              <a:t>     </a:t>
            </a:r>
            <a:r>
              <a:rPr lang="en-IN" sz="1400" b="1" i="0" dirty="0">
                <a:solidFill>
                  <a:srgbClr val="006699"/>
                </a:solidFill>
                <a:effectLst/>
                <a:latin typeface="inter-regular"/>
              </a:rPr>
              <a:t>&lt;/form&gt;</a:t>
            </a:r>
            <a:r>
              <a:rPr lang="en-IN" sz="1400" b="0" i="0" dirty="0">
                <a:solidFill>
                  <a:srgbClr val="000000"/>
                </a:solidFill>
                <a:effectLst/>
                <a:latin typeface="inter-regular"/>
              </a:rPr>
              <a:t>       </a:t>
            </a:r>
          </a:p>
          <a:p>
            <a:pPr algn="just"/>
            <a:r>
              <a:rPr lang="en-IN" sz="1400" b="0" i="0" dirty="0">
                <a:solidFill>
                  <a:srgbClr val="000000"/>
                </a:solidFill>
                <a:effectLst/>
                <a:latin typeface="inter-regular"/>
              </a:rPr>
              <a:t> </a:t>
            </a:r>
            <a:r>
              <a:rPr lang="en-IN" sz="1400" b="1" i="0" dirty="0">
                <a:solidFill>
                  <a:srgbClr val="006699"/>
                </a:solidFill>
                <a:effectLst/>
                <a:latin typeface="inter-regular"/>
              </a:rPr>
              <a:t>&lt;/body&gt;</a:t>
            </a:r>
            <a:r>
              <a:rPr lang="en-IN" sz="1400" b="0" i="0" dirty="0">
                <a:solidFill>
                  <a:srgbClr val="000000"/>
                </a:solidFill>
                <a:effectLst/>
                <a:latin typeface="inter-regular"/>
              </a:rPr>
              <a:t>  </a:t>
            </a:r>
          </a:p>
          <a:p>
            <a:pPr algn="just"/>
            <a:r>
              <a:rPr lang="en-IN" sz="1400" b="1" i="0" dirty="0">
                <a:solidFill>
                  <a:srgbClr val="006699"/>
                </a:solidFill>
                <a:effectLst/>
                <a:latin typeface="inter-regular"/>
              </a:rPr>
              <a:t>&lt;/html&gt;</a:t>
            </a:r>
            <a:r>
              <a:rPr lang="en-IN" sz="1400" b="0" i="0" dirty="0">
                <a:solidFill>
                  <a:srgbClr val="000000"/>
                </a:solidFill>
                <a:effectLst/>
                <a:latin typeface="inter-regular"/>
              </a:rPr>
              <a:t>  </a:t>
            </a:r>
          </a:p>
        </p:txBody>
      </p:sp>
    </p:spTree>
    <p:extLst>
      <p:ext uri="{BB962C8B-B14F-4D97-AF65-F5344CB8AC3E}">
        <p14:creationId xmlns:p14="http://schemas.microsoft.com/office/powerpoint/2010/main" val="27309135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0ACF3B1-B774-AE12-956B-822ED7878EAA}"/>
              </a:ext>
            </a:extLst>
          </p:cNvPr>
          <p:cNvPicPr>
            <a:picLocks noChangeAspect="1"/>
          </p:cNvPicPr>
          <p:nvPr/>
        </p:nvPicPr>
        <p:blipFill rotWithShape="1">
          <a:blip r:embed="rId2"/>
          <a:srcRect t="13872" r="1841" b="5793"/>
          <a:stretch/>
        </p:blipFill>
        <p:spPr>
          <a:xfrm>
            <a:off x="888110" y="798530"/>
            <a:ext cx="3252496" cy="2198356"/>
          </a:xfrm>
          <a:prstGeom prst="rect">
            <a:avLst/>
          </a:prstGeom>
        </p:spPr>
      </p:pic>
      <p:pic>
        <p:nvPicPr>
          <p:cNvPr id="16" name="Picture 15">
            <a:extLst>
              <a:ext uri="{FF2B5EF4-FFF2-40B4-BE49-F238E27FC236}">
                <a16:creationId xmlns:a16="http://schemas.microsoft.com/office/drawing/2014/main" id="{EA91805C-E4AF-D155-B003-F13E3F35E50A}"/>
              </a:ext>
            </a:extLst>
          </p:cNvPr>
          <p:cNvPicPr>
            <a:picLocks noChangeAspect="1"/>
          </p:cNvPicPr>
          <p:nvPr/>
        </p:nvPicPr>
        <p:blipFill rotWithShape="1">
          <a:blip r:embed="rId3"/>
          <a:srcRect l="1445" t="12593" b="5036"/>
          <a:stretch/>
        </p:blipFill>
        <p:spPr>
          <a:xfrm>
            <a:off x="4439921" y="676924"/>
            <a:ext cx="3145410" cy="2319962"/>
          </a:xfrm>
          <a:prstGeom prst="rect">
            <a:avLst/>
          </a:prstGeom>
        </p:spPr>
      </p:pic>
      <p:pic>
        <p:nvPicPr>
          <p:cNvPr id="20" name="Picture 19">
            <a:extLst>
              <a:ext uri="{FF2B5EF4-FFF2-40B4-BE49-F238E27FC236}">
                <a16:creationId xmlns:a16="http://schemas.microsoft.com/office/drawing/2014/main" id="{B0B6FF0B-8145-E664-6A27-88E141B1CB07}"/>
              </a:ext>
            </a:extLst>
          </p:cNvPr>
          <p:cNvPicPr>
            <a:picLocks noChangeAspect="1"/>
          </p:cNvPicPr>
          <p:nvPr/>
        </p:nvPicPr>
        <p:blipFill rotWithShape="1">
          <a:blip r:embed="rId4"/>
          <a:srcRect l="15785" t="10346" r="24384" b="13282"/>
          <a:stretch/>
        </p:blipFill>
        <p:spPr>
          <a:xfrm>
            <a:off x="7884646" y="538480"/>
            <a:ext cx="3419244" cy="2458406"/>
          </a:xfrm>
          <a:prstGeom prst="rect">
            <a:avLst/>
          </a:prstGeom>
        </p:spPr>
      </p:pic>
      <p:pic>
        <p:nvPicPr>
          <p:cNvPr id="29" name="Picture 28">
            <a:extLst>
              <a:ext uri="{FF2B5EF4-FFF2-40B4-BE49-F238E27FC236}">
                <a16:creationId xmlns:a16="http://schemas.microsoft.com/office/drawing/2014/main" id="{DD2F88A5-8524-0866-91B8-3759F1F5CA36}"/>
              </a:ext>
            </a:extLst>
          </p:cNvPr>
          <p:cNvPicPr>
            <a:picLocks noChangeAspect="1"/>
          </p:cNvPicPr>
          <p:nvPr/>
        </p:nvPicPr>
        <p:blipFill rotWithShape="1">
          <a:blip r:embed="rId5"/>
          <a:srcRect l="2545" t="13248" r="376" b="4726"/>
          <a:stretch/>
        </p:blipFill>
        <p:spPr>
          <a:xfrm>
            <a:off x="888110" y="3241710"/>
            <a:ext cx="3226691" cy="2600958"/>
          </a:xfrm>
          <a:prstGeom prst="rect">
            <a:avLst/>
          </a:prstGeom>
        </p:spPr>
      </p:pic>
      <p:pic>
        <p:nvPicPr>
          <p:cNvPr id="31" name="Picture 30">
            <a:extLst>
              <a:ext uri="{FF2B5EF4-FFF2-40B4-BE49-F238E27FC236}">
                <a16:creationId xmlns:a16="http://schemas.microsoft.com/office/drawing/2014/main" id="{5F17731F-DCF8-AF6F-9484-8B4A5775D138}"/>
              </a:ext>
            </a:extLst>
          </p:cNvPr>
          <p:cNvPicPr>
            <a:picLocks noChangeAspect="1"/>
          </p:cNvPicPr>
          <p:nvPr/>
        </p:nvPicPr>
        <p:blipFill rotWithShape="1">
          <a:blip r:embed="rId6"/>
          <a:srcRect l="3950" t="14746" b="8326"/>
          <a:stretch/>
        </p:blipFill>
        <p:spPr>
          <a:xfrm>
            <a:off x="4439921" y="3340684"/>
            <a:ext cx="3307804" cy="2501984"/>
          </a:xfrm>
          <a:prstGeom prst="rect">
            <a:avLst/>
          </a:prstGeom>
        </p:spPr>
      </p:pic>
      <p:pic>
        <p:nvPicPr>
          <p:cNvPr id="33" name="Picture 32">
            <a:extLst>
              <a:ext uri="{FF2B5EF4-FFF2-40B4-BE49-F238E27FC236}">
                <a16:creationId xmlns:a16="http://schemas.microsoft.com/office/drawing/2014/main" id="{2DE744F9-E765-E85D-285E-7282EED78DDD}"/>
              </a:ext>
            </a:extLst>
          </p:cNvPr>
          <p:cNvPicPr>
            <a:picLocks noChangeAspect="1"/>
          </p:cNvPicPr>
          <p:nvPr/>
        </p:nvPicPr>
        <p:blipFill rotWithShape="1">
          <a:blip r:embed="rId7"/>
          <a:srcRect l="19998" t="12963" r="21400" b="25326"/>
          <a:stretch/>
        </p:blipFill>
        <p:spPr>
          <a:xfrm>
            <a:off x="7980922" y="3241710"/>
            <a:ext cx="3226691" cy="2600958"/>
          </a:xfrm>
          <a:prstGeom prst="rect">
            <a:avLst/>
          </a:prstGeom>
        </p:spPr>
      </p:pic>
      <p:sp>
        <p:nvSpPr>
          <p:cNvPr id="38" name="Title 37">
            <a:extLst>
              <a:ext uri="{FF2B5EF4-FFF2-40B4-BE49-F238E27FC236}">
                <a16:creationId xmlns:a16="http://schemas.microsoft.com/office/drawing/2014/main" id="{086F9539-3183-8ABE-FA9A-C6A8CDEBDE16}"/>
              </a:ext>
            </a:extLst>
          </p:cNvPr>
          <p:cNvSpPr>
            <a:spLocks noGrp="1"/>
          </p:cNvSpPr>
          <p:nvPr>
            <p:ph type="title"/>
          </p:nvPr>
        </p:nvSpPr>
        <p:spPr>
          <a:xfrm>
            <a:off x="1295402" y="982132"/>
            <a:ext cx="10008488" cy="4737948"/>
          </a:xfrm>
        </p:spPr>
        <p:txBody>
          <a:bodyPr>
            <a:normAutofit/>
          </a:bodyPr>
          <a:lstStyle/>
          <a:p>
            <a:r>
              <a:rPr lang="en-US" dirty="0"/>
              <a:t>Output Screens Of Economic Times Application</a:t>
            </a:r>
            <a:endParaRPr lang="en-IN" dirty="0"/>
          </a:p>
        </p:txBody>
      </p:sp>
    </p:spTree>
    <p:extLst>
      <p:ext uri="{BB962C8B-B14F-4D97-AF65-F5344CB8AC3E}">
        <p14:creationId xmlns:p14="http://schemas.microsoft.com/office/powerpoint/2010/main" val="34661123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1C7DE69-9246-4C6D-B903-F8ACF4C0E855}"/>
              </a:ext>
            </a:extLst>
          </p:cNvPr>
          <p:cNvSpPr>
            <a:spLocks noGrp="1"/>
          </p:cNvSpPr>
          <p:nvPr>
            <p:ph type="title"/>
          </p:nvPr>
        </p:nvSpPr>
        <p:spPr>
          <a:xfrm>
            <a:off x="952108" y="954756"/>
            <a:ext cx="2730414" cy="4946003"/>
          </a:xfrm>
        </p:spPr>
        <p:txBody>
          <a:bodyPr>
            <a:normAutofit/>
          </a:bodyPr>
          <a:lstStyle/>
          <a:p>
            <a:r>
              <a:rPr lang="en-US" sz="3600" dirty="0">
                <a:solidFill>
                  <a:srgbClr val="FFFFFF"/>
                </a:solidFill>
              </a:rPr>
              <a:t>Economic Times</a:t>
            </a:r>
          </a:p>
        </p:txBody>
      </p:sp>
      <p:sp>
        <p:nvSpPr>
          <p:cNvPr id="14" name="Rectangle 13">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Content Placeholder 6" descr="SmartArt">
            <a:extLst>
              <a:ext uri="{FF2B5EF4-FFF2-40B4-BE49-F238E27FC236}">
                <a16:creationId xmlns:a16="http://schemas.microsoft.com/office/drawing/2014/main" id="{B2E1BEE4-C00C-453D-A483-736EC14BB2D3}"/>
              </a:ext>
            </a:extLst>
          </p:cNvPr>
          <p:cNvGraphicFramePr>
            <a:graphicFrameLocks noGrp="1"/>
          </p:cNvGraphicFramePr>
          <p:nvPr>
            <p:ph idx="1"/>
            <p:extLst>
              <p:ext uri="{D42A27DB-BD31-4B8C-83A1-F6EECF244321}">
                <p14:modId xmlns:p14="http://schemas.microsoft.com/office/powerpoint/2010/main" val="4189387885"/>
              </p:ext>
            </p:extLst>
          </p:nvPr>
        </p:nvGraphicFramePr>
        <p:xfrm>
          <a:off x="5158661" y="311340"/>
          <a:ext cx="6575425" cy="5918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72774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E54-E81C-66B5-8D67-47F060D7AF2E}"/>
              </a:ext>
            </a:extLst>
          </p:cNvPr>
          <p:cNvSpPr>
            <a:spLocks noGrp="1"/>
          </p:cNvSpPr>
          <p:nvPr>
            <p:ph type="title"/>
          </p:nvPr>
        </p:nvSpPr>
        <p:spPr>
          <a:xfrm>
            <a:off x="1295402" y="982132"/>
            <a:ext cx="9601196" cy="1303867"/>
          </a:xfrm>
        </p:spPr>
        <p:txBody>
          <a:bodyPr anchor="ctr">
            <a:normAutofit/>
          </a:bodyPr>
          <a:lstStyle/>
          <a:p>
            <a:pPr algn="l"/>
            <a:r>
              <a:rPr lang="en-US" dirty="0"/>
              <a:t>Test Scenario</a:t>
            </a:r>
            <a:endParaRPr lang="en-IN" dirty="0"/>
          </a:p>
        </p:txBody>
      </p:sp>
      <p:sp>
        <p:nvSpPr>
          <p:cNvPr id="3" name="Content Placeholder 2">
            <a:extLst>
              <a:ext uri="{FF2B5EF4-FFF2-40B4-BE49-F238E27FC236}">
                <a16:creationId xmlns:a16="http://schemas.microsoft.com/office/drawing/2014/main" id="{C0E1A0D6-901E-2AEC-BE17-5878208F33A7}"/>
              </a:ext>
            </a:extLst>
          </p:cNvPr>
          <p:cNvSpPr>
            <a:spLocks noGrp="1"/>
          </p:cNvSpPr>
          <p:nvPr>
            <p:ph sz="half" idx="1"/>
          </p:nvPr>
        </p:nvSpPr>
        <p:spPr>
          <a:xfrm>
            <a:off x="1298448" y="2560320"/>
            <a:ext cx="4718304" cy="3310128"/>
          </a:xfrm>
        </p:spPr>
        <p:txBody>
          <a:bodyPr anchor="t">
            <a:noAutofit/>
          </a:bodyPr>
          <a:lstStyle/>
          <a:p>
            <a:pPr>
              <a:lnSpc>
                <a:spcPct val="90000"/>
              </a:lnSpc>
            </a:pPr>
            <a:r>
              <a:rPr lang="en-US" sz="2000" b="0" i="0" dirty="0">
                <a:effectLst/>
              </a:rPr>
              <a:t>A </a:t>
            </a:r>
            <a:r>
              <a:rPr lang="en-US" sz="2000" b="1" i="0" dirty="0">
                <a:effectLst/>
              </a:rPr>
              <a:t>Test Scenario</a:t>
            </a:r>
            <a:r>
              <a:rPr lang="en-US" sz="2000" b="0" i="0" dirty="0">
                <a:effectLst/>
              </a:rPr>
              <a:t> is defined as any functionality that can be tested. It is also called </a:t>
            </a:r>
            <a:r>
              <a:rPr lang="en-US" sz="2000" b="0" i="1" dirty="0">
                <a:effectLst/>
              </a:rPr>
              <a:t>Test Condition</a:t>
            </a:r>
            <a:r>
              <a:rPr lang="en-US" sz="2000" b="0" i="0" dirty="0">
                <a:effectLst/>
              </a:rPr>
              <a:t> or </a:t>
            </a:r>
            <a:r>
              <a:rPr lang="en-US" sz="2000" b="0" i="1" dirty="0">
                <a:effectLst/>
              </a:rPr>
              <a:t>Test Possibility </a:t>
            </a:r>
            <a:r>
              <a:rPr lang="en-US" sz="2000" b="0" i="0" dirty="0">
                <a:effectLst/>
              </a:rPr>
              <a:t>. As a tester, you should put yourself in the end user’s shoes and figure out the real-world scenarios and use cases of the Application Under Test . Test Scenarios can be approved by various stakeholders like Business Analyst, Developers, Customers to ensure the Application Under Test is thoroughly tested. It ensures that the software is working for the most common use cases.</a:t>
            </a:r>
            <a:br>
              <a:rPr lang="en-US" sz="2000" b="0" i="0" dirty="0">
                <a:effectLst/>
              </a:rPr>
            </a:br>
            <a:endParaRPr lang="en-IN" sz="2000" dirty="0"/>
          </a:p>
        </p:txBody>
      </p:sp>
      <p:pic>
        <p:nvPicPr>
          <p:cNvPr id="5" name="Picture 4" descr="Graphical user interface, application, table, Excel&#10;&#10;Description automatically generated">
            <a:extLst>
              <a:ext uri="{FF2B5EF4-FFF2-40B4-BE49-F238E27FC236}">
                <a16:creationId xmlns:a16="http://schemas.microsoft.com/office/drawing/2014/main" id="{B945EA13-7258-278D-AD26-FA04AD6EBBA0}"/>
              </a:ext>
            </a:extLst>
          </p:cNvPr>
          <p:cNvPicPr>
            <a:picLocks noChangeAspect="1"/>
          </p:cNvPicPr>
          <p:nvPr/>
        </p:nvPicPr>
        <p:blipFill rotWithShape="1">
          <a:blip r:embed="rId2"/>
          <a:srcRect l="777" t="28209" r="62100" b="7291"/>
          <a:stretch/>
        </p:blipFill>
        <p:spPr>
          <a:xfrm>
            <a:off x="6847032" y="2560319"/>
            <a:ext cx="3767959" cy="3514477"/>
          </a:xfrm>
          <a:prstGeom prst="rect">
            <a:avLst/>
          </a:prstGeom>
          <a:noFill/>
        </p:spPr>
      </p:pic>
    </p:spTree>
    <p:extLst>
      <p:ext uri="{BB962C8B-B14F-4D97-AF65-F5344CB8AC3E}">
        <p14:creationId xmlns:p14="http://schemas.microsoft.com/office/powerpoint/2010/main" val="25337984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6B46-7339-1E05-14A1-EB725AAFA700}"/>
              </a:ext>
            </a:extLst>
          </p:cNvPr>
          <p:cNvSpPr>
            <a:spLocks noGrp="1"/>
          </p:cNvSpPr>
          <p:nvPr>
            <p:ph type="title"/>
          </p:nvPr>
        </p:nvSpPr>
        <p:spPr>
          <a:xfrm>
            <a:off x="1295402" y="982132"/>
            <a:ext cx="9601196" cy="1745165"/>
          </a:xfrm>
        </p:spPr>
        <p:txBody>
          <a:bodyPr anchor="ctr">
            <a:normAutofit/>
          </a:bodyPr>
          <a:lstStyle/>
          <a:p>
            <a:pPr algn="l"/>
            <a:r>
              <a:rPr lang="en-US" dirty="0"/>
              <a:t>Test Case</a:t>
            </a:r>
            <a:endParaRPr lang="en-IN" dirty="0"/>
          </a:p>
        </p:txBody>
      </p:sp>
      <p:sp>
        <p:nvSpPr>
          <p:cNvPr id="4" name="Text Placeholder 3">
            <a:extLst>
              <a:ext uri="{FF2B5EF4-FFF2-40B4-BE49-F238E27FC236}">
                <a16:creationId xmlns:a16="http://schemas.microsoft.com/office/drawing/2014/main" id="{C15A7E04-9522-0BCA-C0C5-04D5F9AF3AB7}"/>
              </a:ext>
            </a:extLst>
          </p:cNvPr>
          <p:cNvSpPr>
            <a:spLocks noGrp="1"/>
          </p:cNvSpPr>
          <p:nvPr>
            <p:ph sz="half" idx="1"/>
          </p:nvPr>
        </p:nvSpPr>
        <p:spPr>
          <a:xfrm>
            <a:off x="1298448" y="2560320"/>
            <a:ext cx="4718304" cy="3310128"/>
          </a:xfrm>
        </p:spPr>
        <p:txBody>
          <a:bodyPr anchor="t">
            <a:normAutofit/>
          </a:bodyPr>
          <a:lstStyle/>
          <a:p>
            <a:pPr>
              <a:lnSpc>
                <a:spcPct val="90000"/>
              </a:lnSpc>
            </a:pPr>
            <a:r>
              <a:rPr lang="en-US" b="0" i="0" dirty="0">
                <a:effectLst/>
              </a:rPr>
              <a:t>A Test Case is a set of actions executed to verify a particular feature or functionality of your software application.</a:t>
            </a:r>
          </a:p>
          <a:p>
            <a:pPr>
              <a:lnSpc>
                <a:spcPct val="90000"/>
              </a:lnSpc>
            </a:pPr>
            <a:r>
              <a:rPr lang="en-US" b="0" i="0" dirty="0">
                <a:effectLst/>
              </a:rPr>
              <a:t> A Test Case contains </a:t>
            </a:r>
            <a:r>
              <a:rPr lang="en-US" b="1" i="0" dirty="0">
                <a:effectLst/>
              </a:rPr>
              <a:t>test steps, test data, precondition, postcondition</a:t>
            </a:r>
            <a:r>
              <a:rPr lang="en-US" b="0" i="0" dirty="0">
                <a:effectLst/>
              </a:rPr>
              <a:t> developed for specific test scenario to verify any requirement</a:t>
            </a:r>
            <a:endParaRPr lang="en-IN" dirty="0"/>
          </a:p>
        </p:txBody>
      </p:sp>
      <p:pic>
        <p:nvPicPr>
          <p:cNvPr id="6" name="Content Placeholder 5">
            <a:extLst>
              <a:ext uri="{FF2B5EF4-FFF2-40B4-BE49-F238E27FC236}">
                <a16:creationId xmlns:a16="http://schemas.microsoft.com/office/drawing/2014/main" id="{428003FA-7C90-1A2B-95A0-8BBF34875881}"/>
              </a:ext>
            </a:extLst>
          </p:cNvPr>
          <p:cNvPicPr>
            <a:picLocks noGrp="1" noChangeAspect="1"/>
          </p:cNvPicPr>
          <p:nvPr>
            <p:ph sz="half" idx="2"/>
          </p:nvPr>
        </p:nvPicPr>
        <p:blipFill rotWithShape="1">
          <a:blip r:embed="rId2"/>
          <a:srcRect l="-1" t="21056" r="65157" b="5718"/>
          <a:stretch/>
        </p:blipFill>
        <p:spPr>
          <a:xfrm>
            <a:off x="6041956" y="2655824"/>
            <a:ext cx="5002406" cy="3119120"/>
          </a:xfrm>
          <a:noFill/>
        </p:spPr>
      </p:pic>
    </p:spTree>
    <p:extLst>
      <p:ext uri="{BB962C8B-B14F-4D97-AF65-F5344CB8AC3E}">
        <p14:creationId xmlns:p14="http://schemas.microsoft.com/office/powerpoint/2010/main" val="22107097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A56-7178-E7BE-7921-238BD6E7A0D0}"/>
              </a:ext>
            </a:extLst>
          </p:cNvPr>
          <p:cNvSpPr>
            <a:spLocks noGrp="1"/>
          </p:cNvSpPr>
          <p:nvPr>
            <p:ph type="title"/>
          </p:nvPr>
        </p:nvSpPr>
        <p:spPr/>
        <p:txBody>
          <a:bodyPr/>
          <a:lstStyle/>
          <a:p>
            <a:pPr algn="l"/>
            <a:r>
              <a:rPr lang="en-US" dirty="0"/>
              <a:t>SRS Document</a:t>
            </a:r>
            <a:endParaRPr lang="en-IN" dirty="0"/>
          </a:p>
        </p:txBody>
      </p:sp>
      <p:sp>
        <p:nvSpPr>
          <p:cNvPr id="3" name="Content Placeholder 2">
            <a:extLst>
              <a:ext uri="{FF2B5EF4-FFF2-40B4-BE49-F238E27FC236}">
                <a16:creationId xmlns:a16="http://schemas.microsoft.com/office/drawing/2014/main" id="{6197E079-ED82-21DB-9633-9A9F7E793DEE}"/>
              </a:ext>
            </a:extLst>
          </p:cNvPr>
          <p:cNvSpPr>
            <a:spLocks noGrp="1"/>
          </p:cNvSpPr>
          <p:nvPr>
            <p:ph sz="half" idx="1"/>
          </p:nvPr>
        </p:nvSpPr>
        <p:spPr/>
        <p:txBody>
          <a:bodyPr>
            <a:normAutofit/>
          </a:bodyPr>
          <a:lstStyle/>
          <a:p>
            <a:r>
              <a:rPr lang="en-US" b="0" i="0" dirty="0">
                <a:solidFill>
                  <a:srgbClr val="202124"/>
                </a:solidFill>
                <a:effectLst/>
                <a:latin typeface="Urdu Typesetting" panose="03020402040406030203" pitchFamily="66" charset="-78"/>
                <a:cs typeface="Urdu Typesetting" panose="03020402040406030203" pitchFamily="66" charset="-78"/>
              </a:rPr>
              <a:t>A software requirements specification (SRS) is </a:t>
            </a:r>
            <a:r>
              <a:rPr lang="en-US" b="1" i="0" dirty="0">
                <a:solidFill>
                  <a:srgbClr val="202124"/>
                </a:solidFill>
                <a:effectLst/>
                <a:latin typeface="Urdu Typesetting" panose="03020402040406030203" pitchFamily="66" charset="-78"/>
                <a:cs typeface="Urdu Typesetting" panose="03020402040406030203" pitchFamily="66" charset="-78"/>
              </a:rPr>
              <a:t>a document that describes what the software will do and how it will be expected to perform</a:t>
            </a:r>
            <a:r>
              <a:rPr lang="en-US" b="0" i="0" dirty="0">
                <a:solidFill>
                  <a:srgbClr val="202124"/>
                </a:solidFill>
                <a:effectLst/>
                <a:latin typeface="Urdu Typesetting" panose="03020402040406030203" pitchFamily="66" charset="-78"/>
                <a:cs typeface="Urdu Typesetting" panose="03020402040406030203" pitchFamily="66" charset="-78"/>
              </a:rPr>
              <a:t>. It also describes the functionality the product needs to fulfill all stakeholders (business, users) needs.</a:t>
            </a:r>
            <a:endParaRPr lang="en-IN" dirty="0">
              <a:latin typeface="Urdu Typesetting" panose="03020402040406030203" pitchFamily="66" charset="-78"/>
              <a:cs typeface="Urdu Typesetting" panose="03020402040406030203" pitchFamily="66" charset="-78"/>
            </a:endParaRPr>
          </a:p>
        </p:txBody>
      </p:sp>
      <p:pic>
        <p:nvPicPr>
          <p:cNvPr id="2050" name="Picture 2" descr="image">
            <a:extLst>
              <a:ext uri="{FF2B5EF4-FFF2-40B4-BE49-F238E27FC236}">
                <a16:creationId xmlns:a16="http://schemas.microsoft.com/office/drawing/2014/main" id="{5D5B221C-6962-DF51-C4A7-81D15C0FEB6B}"/>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37" b="3647"/>
          <a:stretch/>
        </p:blipFill>
        <p:spPr bwMode="auto">
          <a:xfrm>
            <a:off x="6175251" y="2888655"/>
            <a:ext cx="4724524" cy="255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4851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78524312_Recreation Organic design_SL-V1.pptx" id="{F71A86FF-49A3-4B67-A125-11EA00B3A17C}" vid="{EA83300D-506E-4894-9D32-3B71A0743C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6F0FA-5858-4AD1-8F89-D32310719A5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5A39CB-C45B-4F08-829C-AB9550EE08FE}">
  <ds:schemaRefs>
    <ds:schemaRef ds:uri="http://schemas.microsoft.com/sharepoint/v3/contenttype/forms"/>
  </ds:schemaRefs>
</ds:datastoreItem>
</file>

<file path=customXml/itemProps3.xml><?xml version="1.0" encoding="utf-8"?>
<ds:datastoreItem xmlns:ds="http://schemas.openxmlformats.org/officeDocument/2006/customXml" ds:itemID="{0F92F16A-38EE-4C9D-AFD3-2845EC2D90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3085c86-4bcb-460a-a6f0-b373421c6323}" enabled="0" method="" siteId="{13085c86-4bcb-460a-a6f0-b373421c6323}" removed="1"/>
</clbl:labelList>
</file>

<file path=docProps/app.xml><?xml version="1.0" encoding="utf-8"?>
<Properties xmlns="http://schemas.openxmlformats.org/officeDocument/2006/extended-properties" xmlns:vt="http://schemas.openxmlformats.org/officeDocument/2006/docPropsVTypes">
  <Template>Recreation design</Template>
  <TotalTime>165</TotalTime>
  <Words>742</Words>
  <Application>Microsoft Office PowerPoint</Application>
  <PresentationFormat>Widescreen</PresentationFormat>
  <Paragraphs>75</Paragraphs>
  <Slides>12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Algerian</vt:lpstr>
      <vt:lpstr>Amasis MT Pro</vt:lpstr>
      <vt:lpstr>Arial</vt:lpstr>
      <vt:lpstr>Calibri</vt:lpstr>
      <vt:lpstr>Consolas</vt:lpstr>
      <vt:lpstr>Garamond</vt:lpstr>
      <vt:lpstr>Georgia Pro</vt:lpstr>
      <vt:lpstr>inter-regular</vt:lpstr>
      <vt:lpstr>Urdu Typesetting</vt:lpstr>
      <vt:lpstr>Organic</vt:lpstr>
      <vt:lpstr>Economic Times</vt:lpstr>
      <vt:lpstr>Html , CSS , Java Script  </vt:lpstr>
      <vt:lpstr>CSS</vt:lpstr>
      <vt:lpstr>JavaScript</vt:lpstr>
      <vt:lpstr>Output Screens Of Economic Times Application</vt:lpstr>
      <vt:lpstr>Economic Times</vt:lpstr>
      <vt:lpstr>Test Scenario</vt:lpstr>
      <vt:lpstr>Test Case</vt:lpstr>
      <vt:lpstr>SRS Document</vt:lpstr>
      <vt:lpstr>Selenium Ide</vt:lpstr>
      <vt:lpstr>Selenium Web Driver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Times</dc:title>
  <dc:creator>Guru Sravani Laxmi Sree Dharmala</dc:creator>
  <cp:lastModifiedBy>Guru Sravani Laxmi Sree Dharmala</cp:lastModifiedBy>
  <cp:revision>1</cp:revision>
  <dcterms:created xsi:type="dcterms:W3CDTF">2022-08-03T10:49:06Z</dcterms:created>
  <dcterms:modified xsi:type="dcterms:W3CDTF">2022-08-03T13:35:00Z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